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Nuni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regular.fntdata"/><Relationship Id="rId14" Type="http://schemas.openxmlformats.org/officeDocument/2006/relationships/slide" Target="slides/slide9.xml"/><Relationship Id="rId17" Type="http://schemas.openxmlformats.org/officeDocument/2006/relationships/font" Target="fonts/Nunito-italic.fntdata"/><Relationship Id="rId16" Type="http://schemas.openxmlformats.org/officeDocument/2006/relationships/font" Target="fonts/Nuni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Nuni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b3473310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b3473310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b3473310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b3473310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2ac0570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2ac0570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2ac05706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c2ac05706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c2ac05706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c2ac05706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2ac05706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2ac05706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2ac057069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2ac057069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c2ac057069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c2ac057069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b347331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b347331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593F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2828378" y="1680498"/>
            <a:ext cx="3487231" cy="1782512"/>
            <a:chOff x="240675" y="1034300"/>
            <a:chExt cx="7138650" cy="3648950"/>
          </a:xfrm>
        </p:grpSpPr>
        <p:sp>
          <p:nvSpPr>
            <p:cNvPr id="55" name="Google Shape;55;p13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219175" y="1917950"/>
              <a:ext cx="757800" cy="854150"/>
            </a:xfrm>
            <a:custGeom>
              <a:rect b="b" l="l" r="r" t="t"/>
              <a:pathLst>
                <a:path extrusionOk="0" h="34166" w="30312">
                  <a:moveTo>
                    <a:pt x="20653" y="19009"/>
                  </a:moveTo>
                  <a:lnTo>
                    <a:pt x="20653" y="20140"/>
                  </a:lnTo>
                  <a:lnTo>
                    <a:pt x="20653" y="20910"/>
                  </a:lnTo>
                  <a:lnTo>
                    <a:pt x="20396" y="22349"/>
                  </a:lnTo>
                  <a:lnTo>
                    <a:pt x="19934" y="23633"/>
                  </a:lnTo>
                  <a:lnTo>
                    <a:pt x="19266" y="24763"/>
                  </a:lnTo>
                  <a:lnTo>
                    <a:pt x="18855" y="25277"/>
                  </a:lnTo>
                  <a:lnTo>
                    <a:pt x="18393" y="25739"/>
                  </a:lnTo>
                  <a:lnTo>
                    <a:pt x="17314" y="26459"/>
                  </a:lnTo>
                  <a:lnTo>
                    <a:pt x="16132" y="26972"/>
                  </a:lnTo>
                  <a:lnTo>
                    <a:pt x="14796" y="27229"/>
                  </a:lnTo>
                  <a:lnTo>
                    <a:pt x="14077" y="27229"/>
                  </a:lnTo>
                  <a:lnTo>
                    <a:pt x="13204" y="27178"/>
                  </a:lnTo>
                  <a:lnTo>
                    <a:pt x="11611" y="26613"/>
                  </a:lnTo>
                  <a:lnTo>
                    <a:pt x="10943" y="26099"/>
                  </a:lnTo>
                  <a:lnTo>
                    <a:pt x="10378" y="25431"/>
                  </a:lnTo>
                  <a:lnTo>
                    <a:pt x="9813" y="23941"/>
                  </a:lnTo>
                  <a:lnTo>
                    <a:pt x="9762" y="23017"/>
                  </a:lnTo>
                  <a:lnTo>
                    <a:pt x="9762" y="22451"/>
                  </a:lnTo>
                  <a:lnTo>
                    <a:pt x="10019" y="21475"/>
                  </a:lnTo>
                  <a:lnTo>
                    <a:pt x="10584" y="20705"/>
                  </a:lnTo>
                  <a:lnTo>
                    <a:pt x="11354" y="20088"/>
                  </a:lnTo>
                  <a:lnTo>
                    <a:pt x="11868" y="19883"/>
                  </a:lnTo>
                  <a:lnTo>
                    <a:pt x="13152" y="19472"/>
                  </a:lnTo>
                  <a:lnTo>
                    <a:pt x="16954" y="19009"/>
                  </a:lnTo>
                  <a:close/>
                  <a:moveTo>
                    <a:pt x="14437" y="0"/>
                  </a:moveTo>
                  <a:lnTo>
                    <a:pt x="11097" y="411"/>
                  </a:lnTo>
                  <a:lnTo>
                    <a:pt x="9402" y="720"/>
                  </a:lnTo>
                  <a:lnTo>
                    <a:pt x="7809" y="1131"/>
                  </a:lnTo>
                  <a:lnTo>
                    <a:pt x="4932" y="2107"/>
                  </a:lnTo>
                  <a:lnTo>
                    <a:pt x="3751" y="2723"/>
                  </a:lnTo>
                  <a:lnTo>
                    <a:pt x="3083" y="3134"/>
                  </a:lnTo>
                  <a:lnTo>
                    <a:pt x="2107" y="3905"/>
                  </a:lnTo>
                  <a:lnTo>
                    <a:pt x="1798" y="4367"/>
                  </a:lnTo>
                  <a:lnTo>
                    <a:pt x="1490" y="4778"/>
                  </a:lnTo>
                  <a:lnTo>
                    <a:pt x="1233" y="5909"/>
                  </a:lnTo>
                  <a:lnTo>
                    <a:pt x="1182" y="6576"/>
                  </a:lnTo>
                  <a:lnTo>
                    <a:pt x="1233" y="7347"/>
                  </a:lnTo>
                  <a:lnTo>
                    <a:pt x="1644" y="8734"/>
                  </a:lnTo>
                  <a:lnTo>
                    <a:pt x="2055" y="9299"/>
                  </a:lnTo>
                  <a:lnTo>
                    <a:pt x="2518" y="9762"/>
                  </a:lnTo>
                  <a:lnTo>
                    <a:pt x="3699" y="10275"/>
                  </a:lnTo>
                  <a:lnTo>
                    <a:pt x="4932" y="10275"/>
                  </a:lnTo>
                  <a:lnTo>
                    <a:pt x="6268" y="9916"/>
                  </a:lnTo>
                  <a:lnTo>
                    <a:pt x="6987" y="9556"/>
                  </a:lnTo>
                  <a:lnTo>
                    <a:pt x="9608" y="8631"/>
                  </a:lnTo>
                  <a:lnTo>
                    <a:pt x="13769" y="7655"/>
                  </a:lnTo>
                  <a:lnTo>
                    <a:pt x="15310" y="7553"/>
                  </a:lnTo>
                  <a:lnTo>
                    <a:pt x="16646" y="7604"/>
                  </a:lnTo>
                  <a:lnTo>
                    <a:pt x="18239" y="8066"/>
                  </a:lnTo>
                  <a:lnTo>
                    <a:pt x="19061" y="8529"/>
                  </a:lnTo>
                  <a:lnTo>
                    <a:pt x="19369" y="8837"/>
                  </a:lnTo>
                  <a:lnTo>
                    <a:pt x="19985" y="9505"/>
                  </a:lnTo>
                  <a:lnTo>
                    <a:pt x="20602" y="11560"/>
                  </a:lnTo>
                  <a:lnTo>
                    <a:pt x="20653" y="12896"/>
                  </a:lnTo>
                  <a:lnTo>
                    <a:pt x="20653" y="14129"/>
                  </a:lnTo>
                  <a:lnTo>
                    <a:pt x="15516" y="14129"/>
                  </a:lnTo>
                  <a:lnTo>
                    <a:pt x="9916" y="14642"/>
                  </a:lnTo>
                  <a:lnTo>
                    <a:pt x="7758" y="15053"/>
                  </a:lnTo>
                  <a:lnTo>
                    <a:pt x="5806" y="15567"/>
                  </a:lnTo>
                  <a:lnTo>
                    <a:pt x="3494" y="16646"/>
                  </a:lnTo>
                  <a:lnTo>
                    <a:pt x="2261" y="17571"/>
                  </a:lnTo>
                  <a:lnTo>
                    <a:pt x="1798" y="18033"/>
                  </a:lnTo>
                  <a:lnTo>
                    <a:pt x="1336" y="18598"/>
                  </a:lnTo>
                  <a:lnTo>
                    <a:pt x="668" y="19831"/>
                  </a:lnTo>
                  <a:lnTo>
                    <a:pt x="206" y="21218"/>
                  </a:lnTo>
                  <a:lnTo>
                    <a:pt x="0" y="22862"/>
                  </a:lnTo>
                  <a:lnTo>
                    <a:pt x="0" y="23736"/>
                  </a:lnTo>
                  <a:lnTo>
                    <a:pt x="52" y="25174"/>
                  </a:lnTo>
                  <a:lnTo>
                    <a:pt x="822" y="27846"/>
                  </a:lnTo>
                  <a:lnTo>
                    <a:pt x="1542" y="29079"/>
                  </a:lnTo>
                  <a:lnTo>
                    <a:pt x="2364" y="30261"/>
                  </a:lnTo>
                  <a:lnTo>
                    <a:pt x="4521" y="32110"/>
                  </a:lnTo>
                  <a:lnTo>
                    <a:pt x="5806" y="32829"/>
                  </a:lnTo>
                  <a:lnTo>
                    <a:pt x="7193" y="33446"/>
                  </a:lnTo>
                  <a:lnTo>
                    <a:pt x="10224" y="34114"/>
                  </a:lnTo>
                  <a:lnTo>
                    <a:pt x="11868" y="34165"/>
                  </a:lnTo>
                  <a:lnTo>
                    <a:pt x="13409" y="34114"/>
                  </a:lnTo>
                  <a:lnTo>
                    <a:pt x="16184" y="33446"/>
                  </a:lnTo>
                  <a:lnTo>
                    <a:pt x="17365" y="32778"/>
                  </a:lnTo>
                  <a:lnTo>
                    <a:pt x="18495" y="32007"/>
                  </a:lnTo>
                  <a:lnTo>
                    <a:pt x="20139" y="30106"/>
                  </a:lnTo>
                  <a:lnTo>
                    <a:pt x="20705" y="28873"/>
                  </a:lnTo>
                  <a:lnTo>
                    <a:pt x="20705" y="29387"/>
                  </a:lnTo>
                  <a:lnTo>
                    <a:pt x="20756" y="30363"/>
                  </a:lnTo>
                  <a:lnTo>
                    <a:pt x="21424" y="32059"/>
                  </a:lnTo>
                  <a:lnTo>
                    <a:pt x="21989" y="32778"/>
                  </a:lnTo>
                  <a:lnTo>
                    <a:pt x="22708" y="33343"/>
                  </a:lnTo>
                  <a:lnTo>
                    <a:pt x="24455" y="34011"/>
                  </a:lnTo>
                  <a:lnTo>
                    <a:pt x="25483" y="34062"/>
                  </a:lnTo>
                  <a:lnTo>
                    <a:pt x="26561" y="34011"/>
                  </a:lnTo>
                  <a:lnTo>
                    <a:pt x="28360" y="33394"/>
                  </a:lnTo>
                  <a:lnTo>
                    <a:pt x="29027" y="32829"/>
                  </a:lnTo>
                  <a:lnTo>
                    <a:pt x="29593" y="32161"/>
                  </a:lnTo>
                  <a:lnTo>
                    <a:pt x="30260" y="30415"/>
                  </a:lnTo>
                  <a:lnTo>
                    <a:pt x="30312" y="29387"/>
                  </a:lnTo>
                  <a:lnTo>
                    <a:pt x="30312" y="14231"/>
                  </a:lnTo>
                  <a:lnTo>
                    <a:pt x="30260" y="12485"/>
                  </a:lnTo>
                  <a:lnTo>
                    <a:pt x="29798" y="9351"/>
                  </a:lnTo>
                  <a:lnTo>
                    <a:pt x="28925" y="6679"/>
                  </a:lnTo>
                  <a:lnTo>
                    <a:pt x="27640" y="4470"/>
                  </a:lnTo>
                  <a:lnTo>
                    <a:pt x="26818" y="3545"/>
                  </a:lnTo>
                  <a:lnTo>
                    <a:pt x="25894" y="2672"/>
                  </a:lnTo>
                  <a:lnTo>
                    <a:pt x="23684" y="1336"/>
                  </a:lnTo>
                  <a:lnTo>
                    <a:pt x="21013" y="463"/>
                  </a:lnTo>
                  <a:lnTo>
                    <a:pt x="17879" y="52"/>
                  </a:lnTo>
                  <a:lnTo>
                    <a:pt x="16081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4124650" y="1571175"/>
              <a:ext cx="872125" cy="1200925"/>
            </a:xfrm>
            <a:custGeom>
              <a:rect b="b" l="l" r="r" t="t"/>
              <a:pathLst>
                <a:path extrusionOk="0" h="48037" w="34885">
                  <a:moveTo>
                    <a:pt x="18342" y="21578"/>
                  </a:moveTo>
                  <a:lnTo>
                    <a:pt x="19935" y="21886"/>
                  </a:lnTo>
                  <a:lnTo>
                    <a:pt x="21270" y="22502"/>
                  </a:lnTo>
                  <a:lnTo>
                    <a:pt x="22401" y="23376"/>
                  </a:lnTo>
                  <a:lnTo>
                    <a:pt x="22914" y="23992"/>
                  </a:lnTo>
                  <a:lnTo>
                    <a:pt x="23377" y="24609"/>
                  </a:lnTo>
                  <a:lnTo>
                    <a:pt x="24096" y="26047"/>
                  </a:lnTo>
                  <a:lnTo>
                    <a:pt x="24558" y="27794"/>
                  </a:lnTo>
                  <a:lnTo>
                    <a:pt x="24815" y="29798"/>
                  </a:lnTo>
                  <a:lnTo>
                    <a:pt x="24815" y="30928"/>
                  </a:lnTo>
                  <a:lnTo>
                    <a:pt x="24815" y="32058"/>
                  </a:lnTo>
                  <a:lnTo>
                    <a:pt x="24558" y="34062"/>
                  </a:lnTo>
                  <a:lnTo>
                    <a:pt x="24096" y="35809"/>
                  </a:lnTo>
                  <a:lnTo>
                    <a:pt x="23377" y="37299"/>
                  </a:lnTo>
                  <a:lnTo>
                    <a:pt x="22914" y="37966"/>
                  </a:lnTo>
                  <a:lnTo>
                    <a:pt x="22401" y="38532"/>
                  </a:lnTo>
                  <a:lnTo>
                    <a:pt x="21270" y="39456"/>
                  </a:lnTo>
                  <a:lnTo>
                    <a:pt x="19935" y="40021"/>
                  </a:lnTo>
                  <a:lnTo>
                    <a:pt x="18342" y="40330"/>
                  </a:lnTo>
                  <a:lnTo>
                    <a:pt x="17469" y="40381"/>
                  </a:lnTo>
                  <a:lnTo>
                    <a:pt x="16595" y="40330"/>
                  </a:lnTo>
                  <a:lnTo>
                    <a:pt x="15054" y="40021"/>
                  </a:lnTo>
                  <a:lnTo>
                    <a:pt x="13667" y="39405"/>
                  </a:lnTo>
                  <a:lnTo>
                    <a:pt x="12485" y="38480"/>
                  </a:lnTo>
                  <a:lnTo>
                    <a:pt x="11971" y="37864"/>
                  </a:lnTo>
                  <a:lnTo>
                    <a:pt x="11509" y="37247"/>
                  </a:lnTo>
                  <a:lnTo>
                    <a:pt x="10790" y="35706"/>
                  </a:lnTo>
                  <a:lnTo>
                    <a:pt x="10327" y="33908"/>
                  </a:lnTo>
                  <a:lnTo>
                    <a:pt x="10071" y="31904"/>
                  </a:lnTo>
                  <a:lnTo>
                    <a:pt x="10071" y="30774"/>
                  </a:lnTo>
                  <a:lnTo>
                    <a:pt x="10071" y="29695"/>
                  </a:lnTo>
                  <a:lnTo>
                    <a:pt x="10327" y="27743"/>
                  </a:lnTo>
                  <a:lnTo>
                    <a:pt x="10790" y="25996"/>
                  </a:lnTo>
                  <a:lnTo>
                    <a:pt x="11509" y="24557"/>
                  </a:lnTo>
                  <a:lnTo>
                    <a:pt x="11971" y="23992"/>
                  </a:lnTo>
                  <a:lnTo>
                    <a:pt x="12485" y="23376"/>
                  </a:lnTo>
                  <a:lnTo>
                    <a:pt x="13667" y="22502"/>
                  </a:lnTo>
                  <a:lnTo>
                    <a:pt x="15054" y="21886"/>
                  </a:lnTo>
                  <a:lnTo>
                    <a:pt x="16595" y="21578"/>
                  </a:lnTo>
                  <a:close/>
                  <a:moveTo>
                    <a:pt x="29645" y="0"/>
                  </a:moveTo>
                  <a:lnTo>
                    <a:pt x="28566" y="51"/>
                  </a:lnTo>
                  <a:lnTo>
                    <a:pt x="26819" y="668"/>
                  </a:lnTo>
                  <a:lnTo>
                    <a:pt x="26100" y="1233"/>
                  </a:lnTo>
                  <a:lnTo>
                    <a:pt x="25483" y="1850"/>
                  </a:lnTo>
                  <a:lnTo>
                    <a:pt x="24815" y="3442"/>
                  </a:lnTo>
                  <a:lnTo>
                    <a:pt x="24764" y="4418"/>
                  </a:lnTo>
                  <a:lnTo>
                    <a:pt x="24764" y="19214"/>
                  </a:lnTo>
                  <a:lnTo>
                    <a:pt x="23993" y="17981"/>
                  </a:lnTo>
                  <a:lnTo>
                    <a:pt x="21887" y="16029"/>
                  </a:lnTo>
                  <a:lnTo>
                    <a:pt x="20551" y="15259"/>
                  </a:lnTo>
                  <a:lnTo>
                    <a:pt x="19215" y="14642"/>
                  </a:lnTo>
                  <a:lnTo>
                    <a:pt x="16184" y="13923"/>
                  </a:lnTo>
                  <a:lnTo>
                    <a:pt x="14540" y="13871"/>
                  </a:lnTo>
                  <a:lnTo>
                    <a:pt x="13461" y="13871"/>
                  </a:lnTo>
                  <a:lnTo>
                    <a:pt x="11458" y="14128"/>
                  </a:lnTo>
                  <a:lnTo>
                    <a:pt x="9557" y="14642"/>
                  </a:lnTo>
                  <a:lnTo>
                    <a:pt x="7810" y="15464"/>
                  </a:lnTo>
                  <a:lnTo>
                    <a:pt x="6988" y="15926"/>
                  </a:lnTo>
                  <a:lnTo>
                    <a:pt x="6166" y="16492"/>
                  </a:lnTo>
                  <a:lnTo>
                    <a:pt x="4728" y="17725"/>
                  </a:lnTo>
                  <a:lnTo>
                    <a:pt x="3443" y="19214"/>
                  </a:lnTo>
                  <a:lnTo>
                    <a:pt x="2313" y="20961"/>
                  </a:lnTo>
                  <a:lnTo>
                    <a:pt x="1799" y="21886"/>
                  </a:lnTo>
                  <a:lnTo>
                    <a:pt x="1388" y="22862"/>
                  </a:lnTo>
                  <a:lnTo>
                    <a:pt x="720" y="24917"/>
                  </a:lnTo>
                  <a:lnTo>
                    <a:pt x="104" y="28308"/>
                  </a:lnTo>
                  <a:lnTo>
                    <a:pt x="1" y="30774"/>
                  </a:lnTo>
                  <a:lnTo>
                    <a:pt x="104" y="33291"/>
                  </a:lnTo>
                  <a:lnTo>
                    <a:pt x="720" y="36733"/>
                  </a:lnTo>
                  <a:lnTo>
                    <a:pt x="1388" y="38840"/>
                  </a:lnTo>
                  <a:lnTo>
                    <a:pt x="1799" y="39816"/>
                  </a:lnTo>
                  <a:lnTo>
                    <a:pt x="2313" y="40792"/>
                  </a:lnTo>
                  <a:lnTo>
                    <a:pt x="3443" y="42487"/>
                  </a:lnTo>
                  <a:lnTo>
                    <a:pt x="4728" y="44029"/>
                  </a:lnTo>
                  <a:lnTo>
                    <a:pt x="6166" y="45365"/>
                  </a:lnTo>
                  <a:lnTo>
                    <a:pt x="6988" y="45930"/>
                  </a:lnTo>
                  <a:lnTo>
                    <a:pt x="7810" y="46443"/>
                  </a:lnTo>
                  <a:lnTo>
                    <a:pt x="9608" y="47214"/>
                  </a:lnTo>
                  <a:lnTo>
                    <a:pt x="11509" y="47779"/>
                  </a:lnTo>
                  <a:lnTo>
                    <a:pt x="13513" y="48036"/>
                  </a:lnTo>
                  <a:lnTo>
                    <a:pt x="14540" y="48036"/>
                  </a:lnTo>
                  <a:lnTo>
                    <a:pt x="16184" y="47985"/>
                  </a:lnTo>
                  <a:lnTo>
                    <a:pt x="19267" y="47317"/>
                  </a:lnTo>
                  <a:lnTo>
                    <a:pt x="20603" y="46649"/>
                  </a:lnTo>
                  <a:lnTo>
                    <a:pt x="21938" y="45878"/>
                  </a:lnTo>
                  <a:lnTo>
                    <a:pt x="24045" y="43875"/>
                  </a:lnTo>
                  <a:lnTo>
                    <a:pt x="24815" y="42642"/>
                  </a:lnTo>
                  <a:lnTo>
                    <a:pt x="24815" y="43155"/>
                  </a:lnTo>
                  <a:lnTo>
                    <a:pt x="24918" y="44183"/>
                  </a:lnTo>
                  <a:lnTo>
                    <a:pt x="25586" y="45930"/>
                  </a:lnTo>
                  <a:lnTo>
                    <a:pt x="26151" y="46649"/>
                  </a:lnTo>
                  <a:lnTo>
                    <a:pt x="26922" y="47214"/>
                  </a:lnTo>
                  <a:lnTo>
                    <a:pt x="28771" y="47882"/>
                  </a:lnTo>
                  <a:lnTo>
                    <a:pt x="29850" y="47933"/>
                  </a:lnTo>
                  <a:lnTo>
                    <a:pt x="30929" y="47882"/>
                  </a:lnTo>
                  <a:lnTo>
                    <a:pt x="32778" y="47214"/>
                  </a:lnTo>
                  <a:lnTo>
                    <a:pt x="33446" y="46649"/>
                  </a:lnTo>
                  <a:lnTo>
                    <a:pt x="34114" y="45930"/>
                  </a:lnTo>
                  <a:lnTo>
                    <a:pt x="34834" y="44183"/>
                  </a:lnTo>
                  <a:lnTo>
                    <a:pt x="34885" y="43155"/>
                  </a:lnTo>
                  <a:lnTo>
                    <a:pt x="34885" y="4624"/>
                  </a:lnTo>
                  <a:lnTo>
                    <a:pt x="34834" y="3648"/>
                  </a:lnTo>
                  <a:lnTo>
                    <a:pt x="34063" y="1952"/>
                  </a:lnTo>
                  <a:lnTo>
                    <a:pt x="33395" y="1284"/>
                  </a:lnTo>
                  <a:lnTo>
                    <a:pt x="32676" y="719"/>
                  </a:lnTo>
                  <a:lnTo>
                    <a:pt x="30775" y="51"/>
                  </a:lnTo>
                  <a:lnTo>
                    <a:pt x="29645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5157300" y="1917950"/>
              <a:ext cx="757825" cy="854150"/>
            </a:xfrm>
            <a:custGeom>
              <a:rect b="b" l="l" r="r" t="t"/>
              <a:pathLst>
                <a:path extrusionOk="0" h="34166" w="30313">
                  <a:moveTo>
                    <a:pt x="20705" y="19009"/>
                  </a:moveTo>
                  <a:lnTo>
                    <a:pt x="20705" y="20140"/>
                  </a:lnTo>
                  <a:lnTo>
                    <a:pt x="20654" y="20910"/>
                  </a:lnTo>
                  <a:lnTo>
                    <a:pt x="20448" y="22349"/>
                  </a:lnTo>
                  <a:lnTo>
                    <a:pt x="19986" y="23633"/>
                  </a:lnTo>
                  <a:lnTo>
                    <a:pt x="19318" y="24763"/>
                  </a:lnTo>
                  <a:lnTo>
                    <a:pt x="18856" y="25277"/>
                  </a:lnTo>
                  <a:lnTo>
                    <a:pt x="18393" y="25739"/>
                  </a:lnTo>
                  <a:lnTo>
                    <a:pt x="17366" y="26459"/>
                  </a:lnTo>
                  <a:lnTo>
                    <a:pt x="16184" y="26972"/>
                  </a:lnTo>
                  <a:lnTo>
                    <a:pt x="14848" y="27229"/>
                  </a:lnTo>
                  <a:lnTo>
                    <a:pt x="14129" y="27229"/>
                  </a:lnTo>
                  <a:lnTo>
                    <a:pt x="13204" y="27178"/>
                  </a:lnTo>
                  <a:lnTo>
                    <a:pt x="11663" y="26613"/>
                  </a:lnTo>
                  <a:lnTo>
                    <a:pt x="10995" y="26099"/>
                  </a:lnTo>
                  <a:lnTo>
                    <a:pt x="10430" y="25431"/>
                  </a:lnTo>
                  <a:lnTo>
                    <a:pt x="9814" y="23941"/>
                  </a:lnTo>
                  <a:lnTo>
                    <a:pt x="9762" y="23017"/>
                  </a:lnTo>
                  <a:lnTo>
                    <a:pt x="9814" y="22451"/>
                  </a:lnTo>
                  <a:lnTo>
                    <a:pt x="10070" y="21475"/>
                  </a:lnTo>
                  <a:lnTo>
                    <a:pt x="10584" y="20705"/>
                  </a:lnTo>
                  <a:lnTo>
                    <a:pt x="11406" y="20088"/>
                  </a:lnTo>
                  <a:lnTo>
                    <a:pt x="11920" y="19883"/>
                  </a:lnTo>
                  <a:lnTo>
                    <a:pt x="13153" y="19472"/>
                  </a:lnTo>
                  <a:lnTo>
                    <a:pt x="16955" y="19009"/>
                  </a:lnTo>
                  <a:close/>
                  <a:moveTo>
                    <a:pt x="14489" y="0"/>
                  </a:moveTo>
                  <a:lnTo>
                    <a:pt x="11149" y="411"/>
                  </a:lnTo>
                  <a:lnTo>
                    <a:pt x="9454" y="720"/>
                  </a:lnTo>
                  <a:lnTo>
                    <a:pt x="7810" y="1131"/>
                  </a:lnTo>
                  <a:lnTo>
                    <a:pt x="4984" y="2107"/>
                  </a:lnTo>
                  <a:lnTo>
                    <a:pt x="3751" y="2723"/>
                  </a:lnTo>
                  <a:lnTo>
                    <a:pt x="3135" y="3134"/>
                  </a:lnTo>
                  <a:lnTo>
                    <a:pt x="2159" y="3905"/>
                  </a:lnTo>
                  <a:lnTo>
                    <a:pt x="1799" y="4367"/>
                  </a:lnTo>
                  <a:lnTo>
                    <a:pt x="1542" y="4778"/>
                  </a:lnTo>
                  <a:lnTo>
                    <a:pt x="1234" y="5909"/>
                  </a:lnTo>
                  <a:lnTo>
                    <a:pt x="1234" y="6576"/>
                  </a:lnTo>
                  <a:lnTo>
                    <a:pt x="1234" y="7347"/>
                  </a:lnTo>
                  <a:lnTo>
                    <a:pt x="1696" y="8734"/>
                  </a:lnTo>
                  <a:lnTo>
                    <a:pt x="2107" y="9299"/>
                  </a:lnTo>
                  <a:lnTo>
                    <a:pt x="2518" y="9762"/>
                  </a:lnTo>
                  <a:lnTo>
                    <a:pt x="3700" y="10275"/>
                  </a:lnTo>
                  <a:lnTo>
                    <a:pt x="4984" y="10275"/>
                  </a:lnTo>
                  <a:lnTo>
                    <a:pt x="6269" y="9916"/>
                  </a:lnTo>
                  <a:lnTo>
                    <a:pt x="7039" y="9556"/>
                  </a:lnTo>
                  <a:lnTo>
                    <a:pt x="9659" y="8631"/>
                  </a:lnTo>
                  <a:lnTo>
                    <a:pt x="13769" y="7655"/>
                  </a:lnTo>
                  <a:lnTo>
                    <a:pt x="15311" y="7553"/>
                  </a:lnTo>
                  <a:lnTo>
                    <a:pt x="16698" y="7604"/>
                  </a:lnTo>
                  <a:lnTo>
                    <a:pt x="18290" y="8066"/>
                  </a:lnTo>
                  <a:lnTo>
                    <a:pt x="19112" y="8529"/>
                  </a:lnTo>
                  <a:lnTo>
                    <a:pt x="19421" y="8837"/>
                  </a:lnTo>
                  <a:lnTo>
                    <a:pt x="19986" y="9505"/>
                  </a:lnTo>
                  <a:lnTo>
                    <a:pt x="20602" y="11560"/>
                  </a:lnTo>
                  <a:lnTo>
                    <a:pt x="20705" y="12896"/>
                  </a:lnTo>
                  <a:lnTo>
                    <a:pt x="20705" y="14129"/>
                  </a:lnTo>
                  <a:lnTo>
                    <a:pt x="15516" y="14129"/>
                  </a:lnTo>
                  <a:lnTo>
                    <a:pt x="9916" y="14642"/>
                  </a:lnTo>
                  <a:lnTo>
                    <a:pt x="7758" y="15053"/>
                  </a:lnTo>
                  <a:lnTo>
                    <a:pt x="5806" y="15567"/>
                  </a:lnTo>
                  <a:lnTo>
                    <a:pt x="3494" y="16646"/>
                  </a:lnTo>
                  <a:lnTo>
                    <a:pt x="2313" y="17571"/>
                  </a:lnTo>
                  <a:lnTo>
                    <a:pt x="1799" y="18033"/>
                  </a:lnTo>
                  <a:lnTo>
                    <a:pt x="1388" y="18598"/>
                  </a:lnTo>
                  <a:lnTo>
                    <a:pt x="720" y="19831"/>
                  </a:lnTo>
                  <a:lnTo>
                    <a:pt x="258" y="21218"/>
                  </a:lnTo>
                  <a:lnTo>
                    <a:pt x="52" y="22862"/>
                  </a:lnTo>
                  <a:lnTo>
                    <a:pt x="1" y="23736"/>
                  </a:lnTo>
                  <a:lnTo>
                    <a:pt x="52" y="25174"/>
                  </a:lnTo>
                  <a:lnTo>
                    <a:pt x="823" y="27846"/>
                  </a:lnTo>
                  <a:lnTo>
                    <a:pt x="1542" y="29079"/>
                  </a:lnTo>
                  <a:lnTo>
                    <a:pt x="2415" y="30261"/>
                  </a:lnTo>
                  <a:lnTo>
                    <a:pt x="4522" y="32110"/>
                  </a:lnTo>
                  <a:lnTo>
                    <a:pt x="5806" y="32829"/>
                  </a:lnTo>
                  <a:lnTo>
                    <a:pt x="7245" y="33446"/>
                  </a:lnTo>
                  <a:lnTo>
                    <a:pt x="10276" y="34114"/>
                  </a:lnTo>
                  <a:lnTo>
                    <a:pt x="11920" y="34165"/>
                  </a:lnTo>
                  <a:lnTo>
                    <a:pt x="13461" y="34114"/>
                  </a:lnTo>
                  <a:lnTo>
                    <a:pt x="16184" y="33446"/>
                  </a:lnTo>
                  <a:lnTo>
                    <a:pt x="17417" y="32778"/>
                  </a:lnTo>
                  <a:lnTo>
                    <a:pt x="18496" y="32007"/>
                  </a:lnTo>
                  <a:lnTo>
                    <a:pt x="20191" y="30106"/>
                  </a:lnTo>
                  <a:lnTo>
                    <a:pt x="20756" y="28873"/>
                  </a:lnTo>
                  <a:lnTo>
                    <a:pt x="20756" y="29387"/>
                  </a:lnTo>
                  <a:lnTo>
                    <a:pt x="20808" y="30363"/>
                  </a:lnTo>
                  <a:lnTo>
                    <a:pt x="21424" y="32059"/>
                  </a:lnTo>
                  <a:lnTo>
                    <a:pt x="22041" y="32778"/>
                  </a:lnTo>
                  <a:lnTo>
                    <a:pt x="22709" y="33343"/>
                  </a:lnTo>
                  <a:lnTo>
                    <a:pt x="24455" y="34011"/>
                  </a:lnTo>
                  <a:lnTo>
                    <a:pt x="25483" y="34062"/>
                  </a:lnTo>
                  <a:lnTo>
                    <a:pt x="26613" y="34011"/>
                  </a:lnTo>
                  <a:lnTo>
                    <a:pt x="28360" y="33394"/>
                  </a:lnTo>
                  <a:lnTo>
                    <a:pt x="29028" y="32829"/>
                  </a:lnTo>
                  <a:lnTo>
                    <a:pt x="29644" y="32161"/>
                  </a:lnTo>
                  <a:lnTo>
                    <a:pt x="30261" y="30415"/>
                  </a:lnTo>
                  <a:lnTo>
                    <a:pt x="30312" y="29387"/>
                  </a:lnTo>
                  <a:lnTo>
                    <a:pt x="30312" y="14231"/>
                  </a:lnTo>
                  <a:lnTo>
                    <a:pt x="30261" y="12485"/>
                  </a:lnTo>
                  <a:lnTo>
                    <a:pt x="29850" y="9351"/>
                  </a:lnTo>
                  <a:lnTo>
                    <a:pt x="28977" y="6679"/>
                  </a:lnTo>
                  <a:lnTo>
                    <a:pt x="27692" y="4470"/>
                  </a:lnTo>
                  <a:lnTo>
                    <a:pt x="26819" y="3545"/>
                  </a:lnTo>
                  <a:lnTo>
                    <a:pt x="25945" y="2672"/>
                  </a:lnTo>
                  <a:lnTo>
                    <a:pt x="23736" y="1336"/>
                  </a:lnTo>
                  <a:lnTo>
                    <a:pt x="21065" y="463"/>
                  </a:lnTo>
                  <a:lnTo>
                    <a:pt x="17879" y="52"/>
                  </a:lnTo>
                  <a:lnTo>
                    <a:pt x="16133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103900" y="1571175"/>
              <a:ext cx="253050" cy="1198350"/>
            </a:xfrm>
            <a:custGeom>
              <a:rect b="b" l="l" r="r" t="t"/>
              <a:pathLst>
                <a:path extrusionOk="0" h="47934" w="10122">
                  <a:moveTo>
                    <a:pt x="5087" y="0"/>
                  </a:moveTo>
                  <a:lnTo>
                    <a:pt x="4008" y="51"/>
                  </a:lnTo>
                  <a:lnTo>
                    <a:pt x="2158" y="668"/>
                  </a:lnTo>
                  <a:lnTo>
                    <a:pt x="1388" y="1233"/>
                  </a:lnTo>
                  <a:lnTo>
                    <a:pt x="771" y="1850"/>
                  </a:lnTo>
                  <a:lnTo>
                    <a:pt x="52" y="3648"/>
                  </a:lnTo>
                  <a:lnTo>
                    <a:pt x="0" y="4778"/>
                  </a:lnTo>
                  <a:lnTo>
                    <a:pt x="0" y="43155"/>
                  </a:lnTo>
                  <a:lnTo>
                    <a:pt x="52" y="44286"/>
                  </a:lnTo>
                  <a:lnTo>
                    <a:pt x="771" y="46084"/>
                  </a:lnTo>
                  <a:lnTo>
                    <a:pt x="1388" y="46700"/>
                  </a:lnTo>
                  <a:lnTo>
                    <a:pt x="2158" y="47265"/>
                  </a:lnTo>
                  <a:lnTo>
                    <a:pt x="4008" y="47882"/>
                  </a:lnTo>
                  <a:lnTo>
                    <a:pt x="5087" y="47933"/>
                  </a:lnTo>
                  <a:lnTo>
                    <a:pt x="6114" y="47882"/>
                  </a:lnTo>
                  <a:lnTo>
                    <a:pt x="7912" y="47265"/>
                  </a:lnTo>
                  <a:lnTo>
                    <a:pt x="8632" y="46700"/>
                  </a:lnTo>
                  <a:lnTo>
                    <a:pt x="9299" y="46084"/>
                  </a:lnTo>
                  <a:lnTo>
                    <a:pt x="10070" y="44286"/>
                  </a:lnTo>
                  <a:lnTo>
                    <a:pt x="10121" y="43155"/>
                  </a:lnTo>
                  <a:lnTo>
                    <a:pt x="10121" y="4778"/>
                  </a:lnTo>
                  <a:lnTo>
                    <a:pt x="10070" y="3648"/>
                  </a:lnTo>
                  <a:lnTo>
                    <a:pt x="9299" y="1850"/>
                  </a:lnTo>
                  <a:lnTo>
                    <a:pt x="8632" y="1233"/>
                  </a:lnTo>
                  <a:lnTo>
                    <a:pt x="7912" y="668"/>
                  </a:lnTo>
                  <a:lnTo>
                    <a:pt x="6114" y="51"/>
                  </a:lnTo>
                  <a:lnTo>
                    <a:pt x="5087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6509775" y="1917950"/>
              <a:ext cx="869550" cy="854150"/>
            </a:xfrm>
            <a:custGeom>
              <a:rect b="b" l="l" r="r" t="t"/>
              <a:pathLst>
                <a:path extrusionOk="0" h="34166" w="34782">
                  <a:moveTo>
                    <a:pt x="17416" y="7604"/>
                  </a:moveTo>
                  <a:lnTo>
                    <a:pt x="18238" y="7655"/>
                  </a:lnTo>
                  <a:lnTo>
                    <a:pt x="19831" y="7964"/>
                  </a:lnTo>
                  <a:lnTo>
                    <a:pt x="21167" y="8529"/>
                  </a:lnTo>
                  <a:lnTo>
                    <a:pt x="22348" y="9402"/>
                  </a:lnTo>
                  <a:lnTo>
                    <a:pt x="22811" y="9967"/>
                  </a:lnTo>
                  <a:lnTo>
                    <a:pt x="23273" y="10584"/>
                  </a:lnTo>
                  <a:lnTo>
                    <a:pt x="23992" y="12022"/>
                  </a:lnTo>
                  <a:lnTo>
                    <a:pt x="24506" y="13820"/>
                  </a:lnTo>
                  <a:lnTo>
                    <a:pt x="24712" y="15875"/>
                  </a:lnTo>
                  <a:lnTo>
                    <a:pt x="24763" y="17057"/>
                  </a:lnTo>
                  <a:lnTo>
                    <a:pt x="24712" y="18187"/>
                  </a:lnTo>
                  <a:lnTo>
                    <a:pt x="24506" y="20294"/>
                  </a:lnTo>
                  <a:lnTo>
                    <a:pt x="24044" y="22040"/>
                  </a:lnTo>
                  <a:lnTo>
                    <a:pt x="23376" y="23530"/>
                  </a:lnTo>
                  <a:lnTo>
                    <a:pt x="22451" y="24712"/>
                  </a:lnTo>
                  <a:lnTo>
                    <a:pt x="21270" y="25585"/>
                  </a:lnTo>
                  <a:lnTo>
                    <a:pt x="19882" y="26150"/>
                  </a:lnTo>
                  <a:lnTo>
                    <a:pt x="18290" y="26459"/>
                  </a:lnTo>
                  <a:lnTo>
                    <a:pt x="17416" y="26510"/>
                  </a:lnTo>
                  <a:lnTo>
                    <a:pt x="16492" y="26459"/>
                  </a:lnTo>
                  <a:lnTo>
                    <a:pt x="14899" y="26150"/>
                  </a:lnTo>
                  <a:lnTo>
                    <a:pt x="13512" y="25585"/>
                  </a:lnTo>
                  <a:lnTo>
                    <a:pt x="12330" y="24712"/>
                  </a:lnTo>
                  <a:lnTo>
                    <a:pt x="11457" y="23530"/>
                  </a:lnTo>
                  <a:lnTo>
                    <a:pt x="10738" y="22040"/>
                  </a:lnTo>
                  <a:lnTo>
                    <a:pt x="10275" y="20294"/>
                  </a:lnTo>
                  <a:lnTo>
                    <a:pt x="10070" y="18187"/>
                  </a:lnTo>
                  <a:lnTo>
                    <a:pt x="10018" y="17057"/>
                  </a:lnTo>
                  <a:lnTo>
                    <a:pt x="10070" y="15875"/>
                  </a:lnTo>
                  <a:lnTo>
                    <a:pt x="10275" y="13820"/>
                  </a:lnTo>
                  <a:lnTo>
                    <a:pt x="10738" y="12074"/>
                  </a:lnTo>
                  <a:lnTo>
                    <a:pt x="11457" y="10584"/>
                  </a:lnTo>
                  <a:lnTo>
                    <a:pt x="12330" y="9402"/>
                  </a:lnTo>
                  <a:lnTo>
                    <a:pt x="13512" y="8529"/>
                  </a:lnTo>
                  <a:lnTo>
                    <a:pt x="14899" y="7964"/>
                  </a:lnTo>
                  <a:lnTo>
                    <a:pt x="16492" y="7655"/>
                  </a:lnTo>
                  <a:lnTo>
                    <a:pt x="17416" y="7604"/>
                  </a:lnTo>
                  <a:close/>
                  <a:moveTo>
                    <a:pt x="16081" y="0"/>
                  </a:moveTo>
                  <a:lnTo>
                    <a:pt x="13666" y="257"/>
                  </a:lnTo>
                  <a:lnTo>
                    <a:pt x="11354" y="771"/>
                  </a:lnTo>
                  <a:lnTo>
                    <a:pt x="9248" y="1593"/>
                  </a:lnTo>
                  <a:lnTo>
                    <a:pt x="8220" y="2055"/>
                  </a:lnTo>
                  <a:lnTo>
                    <a:pt x="7244" y="2621"/>
                  </a:lnTo>
                  <a:lnTo>
                    <a:pt x="5497" y="3854"/>
                  </a:lnTo>
                  <a:lnTo>
                    <a:pt x="4007" y="5343"/>
                  </a:lnTo>
                  <a:lnTo>
                    <a:pt x="2672" y="7090"/>
                  </a:lnTo>
                  <a:lnTo>
                    <a:pt x="2158" y="8015"/>
                  </a:lnTo>
                  <a:lnTo>
                    <a:pt x="1644" y="8991"/>
                  </a:lnTo>
                  <a:lnTo>
                    <a:pt x="822" y="11097"/>
                  </a:lnTo>
                  <a:lnTo>
                    <a:pt x="308" y="13307"/>
                  </a:lnTo>
                  <a:lnTo>
                    <a:pt x="0" y="15773"/>
                  </a:lnTo>
                  <a:lnTo>
                    <a:pt x="0" y="17057"/>
                  </a:lnTo>
                  <a:lnTo>
                    <a:pt x="0" y="18341"/>
                  </a:lnTo>
                  <a:lnTo>
                    <a:pt x="308" y="20807"/>
                  </a:lnTo>
                  <a:lnTo>
                    <a:pt x="822" y="23068"/>
                  </a:lnTo>
                  <a:lnTo>
                    <a:pt x="1644" y="25174"/>
                  </a:lnTo>
                  <a:lnTo>
                    <a:pt x="2158" y="26150"/>
                  </a:lnTo>
                  <a:lnTo>
                    <a:pt x="2672" y="27075"/>
                  </a:lnTo>
                  <a:lnTo>
                    <a:pt x="4007" y="28771"/>
                  </a:lnTo>
                  <a:lnTo>
                    <a:pt x="5497" y="30261"/>
                  </a:lnTo>
                  <a:lnTo>
                    <a:pt x="7244" y="31545"/>
                  </a:lnTo>
                  <a:lnTo>
                    <a:pt x="8220" y="32110"/>
                  </a:lnTo>
                  <a:lnTo>
                    <a:pt x="9248" y="32624"/>
                  </a:lnTo>
                  <a:lnTo>
                    <a:pt x="11354" y="33394"/>
                  </a:lnTo>
                  <a:lnTo>
                    <a:pt x="13666" y="33908"/>
                  </a:lnTo>
                  <a:lnTo>
                    <a:pt x="16081" y="34165"/>
                  </a:lnTo>
                  <a:lnTo>
                    <a:pt x="18701" y="34165"/>
                  </a:lnTo>
                  <a:lnTo>
                    <a:pt x="21115" y="33908"/>
                  </a:lnTo>
                  <a:lnTo>
                    <a:pt x="23427" y="33394"/>
                  </a:lnTo>
                  <a:lnTo>
                    <a:pt x="25585" y="32624"/>
                  </a:lnTo>
                  <a:lnTo>
                    <a:pt x="26561" y="32110"/>
                  </a:lnTo>
                  <a:lnTo>
                    <a:pt x="27537" y="31545"/>
                  </a:lnTo>
                  <a:lnTo>
                    <a:pt x="29284" y="30261"/>
                  </a:lnTo>
                  <a:lnTo>
                    <a:pt x="30774" y="28771"/>
                  </a:lnTo>
                  <a:lnTo>
                    <a:pt x="32110" y="27075"/>
                  </a:lnTo>
                  <a:lnTo>
                    <a:pt x="32623" y="26150"/>
                  </a:lnTo>
                  <a:lnTo>
                    <a:pt x="33137" y="25174"/>
                  </a:lnTo>
                  <a:lnTo>
                    <a:pt x="33959" y="23068"/>
                  </a:lnTo>
                  <a:lnTo>
                    <a:pt x="34524" y="20807"/>
                  </a:lnTo>
                  <a:lnTo>
                    <a:pt x="34781" y="18341"/>
                  </a:lnTo>
                  <a:lnTo>
                    <a:pt x="34781" y="17057"/>
                  </a:lnTo>
                  <a:lnTo>
                    <a:pt x="34781" y="15773"/>
                  </a:lnTo>
                  <a:lnTo>
                    <a:pt x="34524" y="13307"/>
                  </a:lnTo>
                  <a:lnTo>
                    <a:pt x="33959" y="11097"/>
                  </a:lnTo>
                  <a:lnTo>
                    <a:pt x="33137" y="8991"/>
                  </a:lnTo>
                  <a:lnTo>
                    <a:pt x="32623" y="8015"/>
                  </a:lnTo>
                  <a:lnTo>
                    <a:pt x="32110" y="7090"/>
                  </a:lnTo>
                  <a:lnTo>
                    <a:pt x="30774" y="5343"/>
                  </a:lnTo>
                  <a:lnTo>
                    <a:pt x="29284" y="3854"/>
                  </a:lnTo>
                  <a:lnTo>
                    <a:pt x="27537" y="2621"/>
                  </a:lnTo>
                  <a:lnTo>
                    <a:pt x="26561" y="2055"/>
                  </a:lnTo>
                  <a:lnTo>
                    <a:pt x="25585" y="1593"/>
                  </a:lnTo>
                  <a:lnTo>
                    <a:pt x="23427" y="771"/>
                  </a:lnTo>
                  <a:lnTo>
                    <a:pt x="21115" y="257"/>
                  </a:lnTo>
                  <a:lnTo>
                    <a:pt x="18701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3219175" y="3290950"/>
              <a:ext cx="742400" cy="854150"/>
            </a:xfrm>
            <a:custGeom>
              <a:rect b="b" l="l" r="r" t="t"/>
              <a:pathLst>
                <a:path extrusionOk="0" h="34166" w="29696">
                  <a:moveTo>
                    <a:pt x="16081" y="1"/>
                  </a:moveTo>
                  <a:lnTo>
                    <a:pt x="13666" y="258"/>
                  </a:lnTo>
                  <a:lnTo>
                    <a:pt x="11406" y="823"/>
                  </a:lnTo>
                  <a:lnTo>
                    <a:pt x="9299" y="1593"/>
                  </a:lnTo>
                  <a:lnTo>
                    <a:pt x="8272" y="2107"/>
                  </a:lnTo>
                  <a:lnTo>
                    <a:pt x="7296" y="2672"/>
                  </a:lnTo>
                  <a:lnTo>
                    <a:pt x="5549" y="3957"/>
                  </a:lnTo>
                  <a:lnTo>
                    <a:pt x="4008" y="5498"/>
                  </a:lnTo>
                  <a:lnTo>
                    <a:pt x="2672" y="7245"/>
                  </a:lnTo>
                  <a:lnTo>
                    <a:pt x="2107" y="8221"/>
                  </a:lnTo>
                  <a:lnTo>
                    <a:pt x="1593" y="9197"/>
                  </a:lnTo>
                  <a:lnTo>
                    <a:pt x="822" y="11303"/>
                  </a:lnTo>
                  <a:lnTo>
                    <a:pt x="257" y="13564"/>
                  </a:lnTo>
                  <a:lnTo>
                    <a:pt x="0" y="15978"/>
                  </a:lnTo>
                  <a:lnTo>
                    <a:pt x="0" y="17263"/>
                  </a:lnTo>
                  <a:lnTo>
                    <a:pt x="0" y="18496"/>
                  </a:lnTo>
                  <a:lnTo>
                    <a:pt x="257" y="20910"/>
                  </a:lnTo>
                  <a:lnTo>
                    <a:pt x="771" y="23171"/>
                  </a:lnTo>
                  <a:lnTo>
                    <a:pt x="1490" y="25226"/>
                  </a:lnTo>
                  <a:lnTo>
                    <a:pt x="2004" y="26202"/>
                  </a:lnTo>
                  <a:lnTo>
                    <a:pt x="2518" y="27127"/>
                  </a:lnTo>
                  <a:lnTo>
                    <a:pt x="3802" y="28822"/>
                  </a:lnTo>
                  <a:lnTo>
                    <a:pt x="5241" y="30312"/>
                  </a:lnTo>
                  <a:lnTo>
                    <a:pt x="6936" y="31545"/>
                  </a:lnTo>
                  <a:lnTo>
                    <a:pt x="7861" y="32110"/>
                  </a:lnTo>
                  <a:lnTo>
                    <a:pt x="8837" y="32573"/>
                  </a:lnTo>
                  <a:lnTo>
                    <a:pt x="10892" y="33395"/>
                  </a:lnTo>
                  <a:lnTo>
                    <a:pt x="13152" y="33908"/>
                  </a:lnTo>
                  <a:lnTo>
                    <a:pt x="15516" y="34165"/>
                  </a:lnTo>
                  <a:lnTo>
                    <a:pt x="18290" y="34165"/>
                  </a:lnTo>
                  <a:lnTo>
                    <a:pt x="21270" y="33754"/>
                  </a:lnTo>
                  <a:lnTo>
                    <a:pt x="22657" y="33446"/>
                  </a:lnTo>
                  <a:lnTo>
                    <a:pt x="24044" y="33035"/>
                  </a:lnTo>
                  <a:lnTo>
                    <a:pt x="26510" y="32008"/>
                  </a:lnTo>
                  <a:lnTo>
                    <a:pt x="27589" y="31340"/>
                  </a:lnTo>
                  <a:lnTo>
                    <a:pt x="28103" y="31031"/>
                  </a:lnTo>
                  <a:lnTo>
                    <a:pt x="28873" y="30312"/>
                  </a:lnTo>
                  <a:lnTo>
                    <a:pt x="29387" y="29387"/>
                  </a:lnTo>
                  <a:lnTo>
                    <a:pt x="29644" y="28309"/>
                  </a:lnTo>
                  <a:lnTo>
                    <a:pt x="29695" y="27692"/>
                  </a:lnTo>
                  <a:lnTo>
                    <a:pt x="29644" y="26819"/>
                  </a:lnTo>
                  <a:lnTo>
                    <a:pt x="29233" y="25380"/>
                  </a:lnTo>
                  <a:lnTo>
                    <a:pt x="28822" y="24815"/>
                  </a:lnTo>
                  <a:lnTo>
                    <a:pt x="28411" y="24301"/>
                  </a:lnTo>
                  <a:lnTo>
                    <a:pt x="27383" y="23736"/>
                  </a:lnTo>
                  <a:lnTo>
                    <a:pt x="26767" y="23685"/>
                  </a:lnTo>
                  <a:lnTo>
                    <a:pt x="25894" y="23736"/>
                  </a:lnTo>
                  <a:lnTo>
                    <a:pt x="25123" y="23993"/>
                  </a:lnTo>
                  <a:lnTo>
                    <a:pt x="24301" y="24353"/>
                  </a:lnTo>
                  <a:lnTo>
                    <a:pt x="23119" y="24866"/>
                  </a:lnTo>
                  <a:lnTo>
                    <a:pt x="21681" y="25586"/>
                  </a:lnTo>
                  <a:lnTo>
                    <a:pt x="20499" y="26099"/>
                  </a:lnTo>
                  <a:lnTo>
                    <a:pt x="19369" y="26356"/>
                  </a:lnTo>
                  <a:lnTo>
                    <a:pt x="18033" y="26408"/>
                  </a:lnTo>
                  <a:lnTo>
                    <a:pt x="17108" y="26408"/>
                  </a:lnTo>
                  <a:lnTo>
                    <a:pt x="15464" y="26099"/>
                  </a:lnTo>
                  <a:lnTo>
                    <a:pt x="14026" y="25483"/>
                  </a:lnTo>
                  <a:lnTo>
                    <a:pt x="12793" y="24558"/>
                  </a:lnTo>
                  <a:lnTo>
                    <a:pt x="12279" y="23993"/>
                  </a:lnTo>
                  <a:lnTo>
                    <a:pt x="11817" y="23377"/>
                  </a:lnTo>
                  <a:lnTo>
                    <a:pt x="11097" y="21887"/>
                  </a:lnTo>
                  <a:lnTo>
                    <a:pt x="10635" y="20191"/>
                  </a:lnTo>
                  <a:lnTo>
                    <a:pt x="10378" y="18188"/>
                  </a:lnTo>
                  <a:lnTo>
                    <a:pt x="10327" y="17057"/>
                  </a:lnTo>
                  <a:lnTo>
                    <a:pt x="10378" y="15927"/>
                  </a:lnTo>
                  <a:lnTo>
                    <a:pt x="10635" y="13923"/>
                  </a:lnTo>
                  <a:lnTo>
                    <a:pt x="11097" y="12228"/>
                  </a:lnTo>
                  <a:lnTo>
                    <a:pt x="11817" y="10790"/>
                  </a:lnTo>
                  <a:lnTo>
                    <a:pt x="12279" y="10173"/>
                  </a:lnTo>
                  <a:lnTo>
                    <a:pt x="12793" y="9557"/>
                  </a:lnTo>
                  <a:lnTo>
                    <a:pt x="14026" y="8683"/>
                  </a:lnTo>
                  <a:lnTo>
                    <a:pt x="15464" y="8067"/>
                  </a:lnTo>
                  <a:lnTo>
                    <a:pt x="17108" y="7758"/>
                  </a:lnTo>
                  <a:lnTo>
                    <a:pt x="18033" y="7758"/>
                  </a:lnTo>
                  <a:lnTo>
                    <a:pt x="19369" y="7810"/>
                  </a:lnTo>
                  <a:lnTo>
                    <a:pt x="20499" y="8169"/>
                  </a:lnTo>
                  <a:lnTo>
                    <a:pt x="21681" y="8580"/>
                  </a:lnTo>
                  <a:lnTo>
                    <a:pt x="23068" y="9300"/>
                  </a:lnTo>
                  <a:lnTo>
                    <a:pt x="24250" y="9865"/>
                  </a:lnTo>
                  <a:lnTo>
                    <a:pt x="25072" y="10224"/>
                  </a:lnTo>
                  <a:lnTo>
                    <a:pt x="25894" y="10430"/>
                  </a:lnTo>
                  <a:lnTo>
                    <a:pt x="26767" y="10481"/>
                  </a:lnTo>
                  <a:lnTo>
                    <a:pt x="27383" y="10430"/>
                  </a:lnTo>
                  <a:lnTo>
                    <a:pt x="28462" y="9916"/>
                  </a:lnTo>
                  <a:lnTo>
                    <a:pt x="28873" y="9402"/>
                  </a:lnTo>
                  <a:lnTo>
                    <a:pt x="29233" y="8837"/>
                  </a:lnTo>
                  <a:lnTo>
                    <a:pt x="29644" y="7399"/>
                  </a:lnTo>
                  <a:lnTo>
                    <a:pt x="29695" y="6525"/>
                  </a:lnTo>
                  <a:lnTo>
                    <a:pt x="29644" y="5960"/>
                  </a:lnTo>
                  <a:lnTo>
                    <a:pt x="29387" y="4830"/>
                  </a:lnTo>
                  <a:lnTo>
                    <a:pt x="28873" y="3905"/>
                  </a:lnTo>
                  <a:lnTo>
                    <a:pt x="28103" y="3135"/>
                  </a:lnTo>
                  <a:lnTo>
                    <a:pt x="27589" y="2775"/>
                  </a:lnTo>
                  <a:lnTo>
                    <a:pt x="26510" y="2158"/>
                  </a:lnTo>
                  <a:lnTo>
                    <a:pt x="24095" y="1131"/>
                  </a:lnTo>
                  <a:lnTo>
                    <a:pt x="22708" y="720"/>
                  </a:lnTo>
                  <a:lnTo>
                    <a:pt x="21372" y="360"/>
                  </a:lnTo>
                  <a:lnTo>
                    <a:pt x="18701" y="1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4051450" y="3290950"/>
              <a:ext cx="757825" cy="854150"/>
            </a:xfrm>
            <a:custGeom>
              <a:rect b="b" l="l" r="r" t="t"/>
              <a:pathLst>
                <a:path extrusionOk="0" h="34166" w="30313">
                  <a:moveTo>
                    <a:pt x="20705" y="19010"/>
                  </a:moveTo>
                  <a:lnTo>
                    <a:pt x="20705" y="20140"/>
                  </a:lnTo>
                  <a:lnTo>
                    <a:pt x="20653" y="20910"/>
                  </a:lnTo>
                  <a:lnTo>
                    <a:pt x="20448" y="22349"/>
                  </a:lnTo>
                  <a:lnTo>
                    <a:pt x="19986" y="23633"/>
                  </a:lnTo>
                  <a:lnTo>
                    <a:pt x="19318" y="24764"/>
                  </a:lnTo>
                  <a:lnTo>
                    <a:pt x="18907" y="25277"/>
                  </a:lnTo>
                  <a:lnTo>
                    <a:pt x="18444" y="25740"/>
                  </a:lnTo>
                  <a:lnTo>
                    <a:pt x="17365" y="26459"/>
                  </a:lnTo>
                  <a:lnTo>
                    <a:pt x="16184" y="26973"/>
                  </a:lnTo>
                  <a:lnTo>
                    <a:pt x="14848" y="27178"/>
                  </a:lnTo>
                  <a:lnTo>
                    <a:pt x="14129" y="27230"/>
                  </a:lnTo>
                  <a:lnTo>
                    <a:pt x="13204" y="27178"/>
                  </a:lnTo>
                  <a:lnTo>
                    <a:pt x="11663" y="26613"/>
                  </a:lnTo>
                  <a:lnTo>
                    <a:pt x="10995" y="26099"/>
                  </a:lnTo>
                  <a:lnTo>
                    <a:pt x="10430" y="25432"/>
                  </a:lnTo>
                  <a:lnTo>
                    <a:pt x="9813" y="23890"/>
                  </a:lnTo>
                  <a:lnTo>
                    <a:pt x="9762" y="23017"/>
                  </a:lnTo>
                  <a:lnTo>
                    <a:pt x="9813" y="22452"/>
                  </a:lnTo>
                  <a:lnTo>
                    <a:pt x="10070" y="21476"/>
                  </a:lnTo>
                  <a:lnTo>
                    <a:pt x="10635" y="20705"/>
                  </a:lnTo>
                  <a:lnTo>
                    <a:pt x="11406" y="20088"/>
                  </a:lnTo>
                  <a:lnTo>
                    <a:pt x="11920" y="19832"/>
                  </a:lnTo>
                  <a:lnTo>
                    <a:pt x="13153" y="19472"/>
                  </a:lnTo>
                  <a:lnTo>
                    <a:pt x="16954" y="19010"/>
                  </a:lnTo>
                  <a:close/>
                  <a:moveTo>
                    <a:pt x="14488" y="1"/>
                  </a:moveTo>
                  <a:lnTo>
                    <a:pt x="11149" y="360"/>
                  </a:lnTo>
                  <a:lnTo>
                    <a:pt x="9454" y="720"/>
                  </a:lnTo>
                  <a:lnTo>
                    <a:pt x="7810" y="1131"/>
                  </a:lnTo>
                  <a:lnTo>
                    <a:pt x="4984" y="2107"/>
                  </a:lnTo>
                  <a:lnTo>
                    <a:pt x="3751" y="2724"/>
                  </a:lnTo>
                  <a:lnTo>
                    <a:pt x="3134" y="3083"/>
                  </a:lnTo>
                  <a:lnTo>
                    <a:pt x="2158" y="3905"/>
                  </a:lnTo>
                  <a:lnTo>
                    <a:pt x="1799" y="4316"/>
                  </a:lnTo>
                  <a:lnTo>
                    <a:pt x="1542" y="4779"/>
                  </a:lnTo>
                  <a:lnTo>
                    <a:pt x="1234" y="5909"/>
                  </a:lnTo>
                  <a:lnTo>
                    <a:pt x="1234" y="6525"/>
                  </a:lnTo>
                  <a:lnTo>
                    <a:pt x="1234" y="7347"/>
                  </a:lnTo>
                  <a:lnTo>
                    <a:pt x="1696" y="8735"/>
                  </a:lnTo>
                  <a:lnTo>
                    <a:pt x="2107" y="9300"/>
                  </a:lnTo>
                  <a:lnTo>
                    <a:pt x="2569" y="9762"/>
                  </a:lnTo>
                  <a:lnTo>
                    <a:pt x="3700" y="10224"/>
                  </a:lnTo>
                  <a:lnTo>
                    <a:pt x="4419" y="10276"/>
                  </a:lnTo>
                  <a:lnTo>
                    <a:pt x="4984" y="10276"/>
                  </a:lnTo>
                  <a:lnTo>
                    <a:pt x="6268" y="9916"/>
                  </a:lnTo>
                  <a:lnTo>
                    <a:pt x="7039" y="9557"/>
                  </a:lnTo>
                  <a:lnTo>
                    <a:pt x="9659" y="8632"/>
                  </a:lnTo>
                  <a:lnTo>
                    <a:pt x="13769" y="7656"/>
                  </a:lnTo>
                  <a:lnTo>
                    <a:pt x="15362" y="7553"/>
                  </a:lnTo>
                  <a:lnTo>
                    <a:pt x="16698" y="7604"/>
                  </a:lnTo>
                  <a:lnTo>
                    <a:pt x="18290" y="8015"/>
                  </a:lnTo>
                  <a:lnTo>
                    <a:pt x="19112" y="8529"/>
                  </a:lnTo>
                  <a:lnTo>
                    <a:pt x="19420" y="8837"/>
                  </a:lnTo>
                  <a:lnTo>
                    <a:pt x="19986" y="9505"/>
                  </a:lnTo>
                  <a:lnTo>
                    <a:pt x="20653" y="11560"/>
                  </a:lnTo>
                  <a:lnTo>
                    <a:pt x="20705" y="12896"/>
                  </a:lnTo>
                  <a:lnTo>
                    <a:pt x="20705" y="14129"/>
                  </a:lnTo>
                  <a:lnTo>
                    <a:pt x="15516" y="14129"/>
                  </a:lnTo>
                  <a:lnTo>
                    <a:pt x="9967" y="14591"/>
                  </a:lnTo>
                  <a:lnTo>
                    <a:pt x="7758" y="15054"/>
                  </a:lnTo>
                  <a:lnTo>
                    <a:pt x="5806" y="15567"/>
                  </a:lnTo>
                  <a:lnTo>
                    <a:pt x="3545" y="16646"/>
                  </a:lnTo>
                  <a:lnTo>
                    <a:pt x="2312" y="17520"/>
                  </a:lnTo>
                  <a:lnTo>
                    <a:pt x="1799" y="18033"/>
                  </a:lnTo>
                  <a:lnTo>
                    <a:pt x="1388" y="18599"/>
                  </a:lnTo>
                  <a:lnTo>
                    <a:pt x="720" y="19832"/>
                  </a:lnTo>
                  <a:lnTo>
                    <a:pt x="257" y="21219"/>
                  </a:lnTo>
                  <a:lnTo>
                    <a:pt x="52" y="22863"/>
                  </a:lnTo>
                  <a:lnTo>
                    <a:pt x="1" y="23736"/>
                  </a:lnTo>
                  <a:lnTo>
                    <a:pt x="103" y="25175"/>
                  </a:lnTo>
                  <a:lnTo>
                    <a:pt x="874" y="27846"/>
                  </a:lnTo>
                  <a:lnTo>
                    <a:pt x="1542" y="29079"/>
                  </a:lnTo>
                  <a:lnTo>
                    <a:pt x="2415" y="30261"/>
                  </a:lnTo>
                  <a:lnTo>
                    <a:pt x="4522" y="32110"/>
                  </a:lnTo>
                  <a:lnTo>
                    <a:pt x="5857" y="32830"/>
                  </a:lnTo>
                  <a:lnTo>
                    <a:pt x="7245" y="33446"/>
                  </a:lnTo>
                  <a:lnTo>
                    <a:pt x="10276" y="34114"/>
                  </a:lnTo>
                  <a:lnTo>
                    <a:pt x="11920" y="34165"/>
                  </a:lnTo>
                  <a:lnTo>
                    <a:pt x="13461" y="34114"/>
                  </a:lnTo>
                  <a:lnTo>
                    <a:pt x="16184" y="33395"/>
                  </a:lnTo>
                  <a:lnTo>
                    <a:pt x="17417" y="32778"/>
                  </a:lnTo>
                  <a:lnTo>
                    <a:pt x="18547" y="32008"/>
                  </a:lnTo>
                  <a:lnTo>
                    <a:pt x="20191" y="30107"/>
                  </a:lnTo>
                  <a:lnTo>
                    <a:pt x="20756" y="28874"/>
                  </a:lnTo>
                  <a:lnTo>
                    <a:pt x="20756" y="29336"/>
                  </a:lnTo>
                  <a:lnTo>
                    <a:pt x="20808" y="30364"/>
                  </a:lnTo>
                  <a:lnTo>
                    <a:pt x="21424" y="32059"/>
                  </a:lnTo>
                  <a:lnTo>
                    <a:pt x="22041" y="32778"/>
                  </a:lnTo>
                  <a:lnTo>
                    <a:pt x="22709" y="33343"/>
                  </a:lnTo>
                  <a:lnTo>
                    <a:pt x="24455" y="34011"/>
                  </a:lnTo>
                  <a:lnTo>
                    <a:pt x="25483" y="34063"/>
                  </a:lnTo>
                  <a:lnTo>
                    <a:pt x="26613" y="34011"/>
                  </a:lnTo>
                  <a:lnTo>
                    <a:pt x="28360" y="33395"/>
                  </a:lnTo>
                  <a:lnTo>
                    <a:pt x="29028" y="32830"/>
                  </a:lnTo>
                  <a:lnTo>
                    <a:pt x="29644" y="32162"/>
                  </a:lnTo>
                  <a:lnTo>
                    <a:pt x="30261" y="30415"/>
                  </a:lnTo>
                  <a:lnTo>
                    <a:pt x="30312" y="29336"/>
                  </a:lnTo>
                  <a:lnTo>
                    <a:pt x="30312" y="14232"/>
                  </a:lnTo>
                  <a:lnTo>
                    <a:pt x="30312" y="12485"/>
                  </a:lnTo>
                  <a:lnTo>
                    <a:pt x="29850" y="9300"/>
                  </a:lnTo>
                  <a:lnTo>
                    <a:pt x="28976" y="6628"/>
                  </a:lnTo>
                  <a:lnTo>
                    <a:pt x="27692" y="4419"/>
                  </a:lnTo>
                  <a:lnTo>
                    <a:pt x="26870" y="3546"/>
                  </a:lnTo>
                  <a:lnTo>
                    <a:pt x="25945" y="2672"/>
                  </a:lnTo>
                  <a:lnTo>
                    <a:pt x="23736" y="1336"/>
                  </a:lnTo>
                  <a:lnTo>
                    <a:pt x="21064" y="463"/>
                  </a:lnTo>
                  <a:lnTo>
                    <a:pt x="17931" y="1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4958225" y="2944175"/>
              <a:ext cx="870850" cy="1200925"/>
            </a:xfrm>
            <a:custGeom>
              <a:rect b="b" l="l" r="r" t="t"/>
              <a:pathLst>
                <a:path extrusionOk="0" h="48037" w="34834">
                  <a:moveTo>
                    <a:pt x="17468" y="21527"/>
                  </a:moveTo>
                  <a:lnTo>
                    <a:pt x="18342" y="21578"/>
                  </a:lnTo>
                  <a:lnTo>
                    <a:pt x="19883" y="21886"/>
                  </a:lnTo>
                  <a:lnTo>
                    <a:pt x="21270" y="22503"/>
                  </a:lnTo>
                  <a:lnTo>
                    <a:pt x="22400" y="23376"/>
                  </a:lnTo>
                  <a:lnTo>
                    <a:pt x="22863" y="23941"/>
                  </a:lnTo>
                  <a:lnTo>
                    <a:pt x="23325" y="24609"/>
                  </a:lnTo>
                  <a:lnTo>
                    <a:pt x="24096" y="26048"/>
                  </a:lnTo>
                  <a:lnTo>
                    <a:pt x="24558" y="27794"/>
                  </a:lnTo>
                  <a:lnTo>
                    <a:pt x="24815" y="29798"/>
                  </a:lnTo>
                  <a:lnTo>
                    <a:pt x="24815" y="30928"/>
                  </a:lnTo>
                  <a:lnTo>
                    <a:pt x="24815" y="32059"/>
                  </a:lnTo>
                  <a:lnTo>
                    <a:pt x="24558" y="34062"/>
                  </a:lnTo>
                  <a:lnTo>
                    <a:pt x="24096" y="35809"/>
                  </a:lnTo>
                  <a:lnTo>
                    <a:pt x="23325" y="37299"/>
                  </a:lnTo>
                  <a:lnTo>
                    <a:pt x="22863" y="37967"/>
                  </a:lnTo>
                  <a:lnTo>
                    <a:pt x="22400" y="38532"/>
                  </a:lnTo>
                  <a:lnTo>
                    <a:pt x="21270" y="39405"/>
                  </a:lnTo>
                  <a:lnTo>
                    <a:pt x="19883" y="40022"/>
                  </a:lnTo>
                  <a:lnTo>
                    <a:pt x="18342" y="40330"/>
                  </a:lnTo>
                  <a:lnTo>
                    <a:pt x="16595" y="40330"/>
                  </a:lnTo>
                  <a:lnTo>
                    <a:pt x="15002" y="40022"/>
                  </a:lnTo>
                  <a:lnTo>
                    <a:pt x="13666" y="39405"/>
                  </a:lnTo>
                  <a:lnTo>
                    <a:pt x="12485" y="38481"/>
                  </a:lnTo>
                  <a:lnTo>
                    <a:pt x="11971" y="37864"/>
                  </a:lnTo>
                  <a:lnTo>
                    <a:pt x="11509" y="37196"/>
                  </a:lnTo>
                  <a:lnTo>
                    <a:pt x="10789" y="35706"/>
                  </a:lnTo>
                  <a:lnTo>
                    <a:pt x="10276" y="33908"/>
                  </a:lnTo>
                  <a:lnTo>
                    <a:pt x="10070" y="31904"/>
                  </a:lnTo>
                  <a:lnTo>
                    <a:pt x="10019" y="30774"/>
                  </a:lnTo>
                  <a:lnTo>
                    <a:pt x="10070" y="29695"/>
                  </a:lnTo>
                  <a:lnTo>
                    <a:pt x="10276" y="27692"/>
                  </a:lnTo>
                  <a:lnTo>
                    <a:pt x="10789" y="25996"/>
                  </a:lnTo>
                  <a:lnTo>
                    <a:pt x="11509" y="24558"/>
                  </a:lnTo>
                  <a:lnTo>
                    <a:pt x="11971" y="23941"/>
                  </a:lnTo>
                  <a:lnTo>
                    <a:pt x="12485" y="23376"/>
                  </a:lnTo>
                  <a:lnTo>
                    <a:pt x="13666" y="22503"/>
                  </a:lnTo>
                  <a:lnTo>
                    <a:pt x="15002" y="21886"/>
                  </a:lnTo>
                  <a:lnTo>
                    <a:pt x="16595" y="21578"/>
                  </a:lnTo>
                  <a:lnTo>
                    <a:pt x="17468" y="21527"/>
                  </a:lnTo>
                  <a:close/>
                  <a:moveTo>
                    <a:pt x="29644" y="0"/>
                  </a:moveTo>
                  <a:lnTo>
                    <a:pt x="28565" y="52"/>
                  </a:lnTo>
                  <a:lnTo>
                    <a:pt x="26819" y="668"/>
                  </a:lnTo>
                  <a:lnTo>
                    <a:pt x="26099" y="1233"/>
                  </a:lnTo>
                  <a:lnTo>
                    <a:pt x="25483" y="1850"/>
                  </a:lnTo>
                  <a:lnTo>
                    <a:pt x="24815" y="3442"/>
                  </a:lnTo>
                  <a:lnTo>
                    <a:pt x="24764" y="4419"/>
                  </a:lnTo>
                  <a:lnTo>
                    <a:pt x="24764" y="19215"/>
                  </a:lnTo>
                  <a:lnTo>
                    <a:pt x="23942" y="17982"/>
                  </a:lnTo>
                  <a:lnTo>
                    <a:pt x="21835" y="16029"/>
                  </a:lnTo>
                  <a:lnTo>
                    <a:pt x="20551" y="15259"/>
                  </a:lnTo>
                  <a:lnTo>
                    <a:pt x="19164" y="14642"/>
                  </a:lnTo>
                  <a:lnTo>
                    <a:pt x="16184" y="13923"/>
                  </a:lnTo>
                  <a:lnTo>
                    <a:pt x="14540" y="13872"/>
                  </a:lnTo>
                  <a:lnTo>
                    <a:pt x="13461" y="13872"/>
                  </a:lnTo>
                  <a:lnTo>
                    <a:pt x="11457" y="14129"/>
                  </a:lnTo>
                  <a:lnTo>
                    <a:pt x="9556" y="14642"/>
                  </a:lnTo>
                  <a:lnTo>
                    <a:pt x="7810" y="15413"/>
                  </a:lnTo>
                  <a:lnTo>
                    <a:pt x="6936" y="15927"/>
                  </a:lnTo>
                  <a:lnTo>
                    <a:pt x="6166" y="16492"/>
                  </a:lnTo>
                  <a:lnTo>
                    <a:pt x="4676" y="17725"/>
                  </a:lnTo>
                  <a:lnTo>
                    <a:pt x="3391" y="19215"/>
                  </a:lnTo>
                  <a:lnTo>
                    <a:pt x="2313" y="20910"/>
                  </a:lnTo>
                  <a:lnTo>
                    <a:pt x="1799" y="21886"/>
                  </a:lnTo>
                  <a:lnTo>
                    <a:pt x="1388" y="22862"/>
                  </a:lnTo>
                  <a:lnTo>
                    <a:pt x="720" y="24917"/>
                  </a:lnTo>
                  <a:lnTo>
                    <a:pt x="52" y="28308"/>
                  </a:lnTo>
                  <a:lnTo>
                    <a:pt x="1" y="30774"/>
                  </a:lnTo>
                  <a:lnTo>
                    <a:pt x="52" y="33292"/>
                  </a:lnTo>
                  <a:lnTo>
                    <a:pt x="720" y="36682"/>
                  </a:lnTo>
                  <a:lnTo>
                    <a:pt x="1388" y="38840"/>
                  </a:lnTo>
                  <a:lnTo>
                    <a:pt x="1799" y="39816"/>
                  </a:lnTo>
                  <a:lnTo>
                    <a:pt x="2313" y="40792"/>
                  </a:lnTo>
                  <a:lnTo>
                    <a:pt x="3391" y="42488"/>
                  </a:lnTo>
                  <a:lnTo>
                    <a:pt x="4676" y="44029"/>
                  </a:lnTo>
                  <a:lnTo>
                    <a:pt x="6166" y="45313"/>
                  </a:lnTo>
                  <a:lnTo>
                    <a:pt x="6936" y="45930"/>
                  </a:lnTo>
                  <a:lnTo>
                    <a:pt x="7810" y="46392"/>
                  </a:lnTo>
                  <a:lnTo>
                    <a:pt x="9608" y="47214"/>
                  </a:lnTo>
                  <a:lnTo>
                    <a:pt x="11457" y="47779"/>
                  </a:lnTo>
                  <a:lnTo>
                    <a:pt x="13461" y="48036"/>
                  </a:lnTo>
                  <a:lnTo>
                    <a:pt x="14540" y="48036"/>
                  </a:lnTo>
                  <a:lnTo>
                    <a:pt x="16184" y="47985"/>
                  </a:lnTo>
                  <a:lnTo>
                    <a:pt x="19215" y="47266"/>
                  </a:lnTo>
                  <a:lnTo>
                    <a:pt x="20602" y="46649"/>
                  </a:lnTo>
                  <a:lnTo>
                    <a:pt x="21938" y="45879"/>
                  </a:lnTo>
                  <a:lnTo>
                    <a:pt x="24044" y="43875"/>
                  </a:lnTo>
                  <a:lnTo>
                    <a:pt x="24815" y="42642"/>
                  </a:lnTo>
                  <a:lnTo>
                    <a:pt x="24815" y="43156"/>
                  </a:lnTo>
                  <a:lnTo>
                    <a:pt x="24866" y="44183"/>
                  </a:lnTo>
                  <a:lnTo>
                    <a:pt x="25534" y="45930"/>
                  </a:lnTo>
                  <a:lnTo>
                    <a:pt x="26151" y="46649"/>
                  </a:lnTo>
                  <a:lnTo>
                    <a:pt x="26921" y="47214"/>
                  </a:lnTo>
                  <a:lnTo>
                    <a:pt x="28719" y="47882"/>
                  </a:lnTo>
                  <a:lnTo>
                    <a:pt x="29850" y="47934"/>
                  </a:lnTo>
                  <a:lnTo>
                    <a:pt x="30929" y="47882"/>
                  </a:lnTo>
                  <a:lnTo>
                    <a:pt x="32727" y="47214"/>
                  </a:lnTo>
                  <a:lnTo>
                    <a:pt x="33446" y="46649"/>
                  </a:lnTo>
                  <a:lnTo>
                    <a:pt x="34114" y="45930"/>
                  </a:lnTo>
                  <a:lnTo>
                    <a:pt x="34782" y="44183"/>
                  </a:lnTo>
                  <a:lnTo>
                    <a:pt x="34833" y="43156"/>
                  </a:lnTo>
                  <a:lnTo>
                    <a:pt x="34833" y="4624"/>
                  </a:lnTo>
                  <a:lnTo>
                    <a:pt x="34782" y="3597"/>
                  </a:lnTo>
                  <a:lnTo>
                    <a:pt x="34063" y="1953"/>
                  </a:lnTo>
                  <a:lnTo>
                    <a:pt x="33395" y="1285"/>
                  </a:lnTo>
                  <a:lnTo>
                    <a:pt x="32624" y="720"/>
                  </a:lnTo>
                  <a:lnTo>
                    <a:pt x="30774" y="52"/>
                  </a:lnTo>
                  <a:lnTo>
                    <a:pt x="29644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5984450" y="3290950"/>
              <a:ext cx="869550" cy="854150"/>
            </a:xfrm>
            <a:custGeom>
              <a:rect b="b" l="l" r="r" t="t"/>
              <a:pathLst>
                <a:path extrusionOk="0" h="34166" w="34782">
                  <a:moveTo>
                    <a:pt x="17365" y="7604"/>
                  </a:moveTo>
                  <a:lnTo>
                    <a:pt x="18239" y="7656"/>
                  </a:lnTo>
                  <a:lnTo>
                    <a:pt x="19831" y="7913"/>
                  </a:lnTo>
                  <a:lnTo>
                    <a:pt x="21167" y="8529"/>
                  </a:lnTo>
                  <a:lnTo>
                    <a:pt x="22297" y="9402"/>
                  </a:lnTo>
                  <a:lnTo>
                    <a:pt x="22811" y="9968"/>
                  </a:lnTo>
                  <a:lnTo>
                    <a:pt x="23274" y="10584"/>
                  </a:lnTo>
                  <a:lnTo>
                    <a:pt x="23993" y="12023"/>
                  </a:lnTo>
                  <a:lnTo>
                    <a:pt x="24455" y="13821"/>
                  </a:lnTo>
                  <a:lnTo>
                    <a:pt x="24712" y="15876"/>
                  </a:lnTo>
                  <a:lnTo>
                    <a:pt x="24712" y="17057"/>
                  </a:lnTo>
                  <a:lnTo>
                    <a:pt x="24712" y="18188"/>
                  </a:lnTo>
                  <a:lnTo>
                    <a:pt x="24507" y="20243"/>
                  </a:lnTo>
                  <a:lnTo>
                    <a:pt x="24044" y="22041"/>
                  </a:lnTo>
                  <a:lnTo>
                    <a:pt x="23325" y="23531"/>
                  </a:lnTo>
                  <a:lnTo>
                    <a:pt x="22400" y="24712"/>
                  </a:lnTo>
                  <a:lnTo>
                    <a:pt x="21270" y="25586"/>
                  </a:lnTo>
                  <a:lnTo>
                    <a:pt x="19883" y="26151"/>
                  </a:lnTo>
                  <a:lnTo>
                    <a:pt x="18290" y="26459"/>
                  </a:lnTo>
                  <a:lnTo>
                    <a:pt x="16492" y="26459"/>
                  </a:lnTo>
                  <a:lnTo>
                    <a:pt x="14848" y="26151"/>
                  </a:lnTo>
                  <a:lnTo>
                    <a:pt x="13461" y="25586"/>
                  </a:lnTo>
                  <a:lnTo>
                    <a:pt x="12331" y="24712"/>
                  </a:lnTo>
                  <a:lnTo>
                    <a:pt x="11406" y="23531"/>
                  </a:lnTo>
                  <a:lnTo>
                    <a:pt x="10738" y="22041"/>
                  </a:lnTo>
                  <a:lnTo>
                    <a:pt x="10276" y="20243"/>
                  </a:lnTo>
                  <a:lnTo>
                    <a:pt x="10019" y="18188"/>
                  </a:lnTo>
                  <a:lnTo>
                    <a:pt x="10019" y="17057"/>
                  </a:lnTo>
                  <a:lnTo>
                    <a:pt x="10019" y="15876"/>
                  </a:lnTo>
                  <a:lnTo>
                    <a:pt x="10276" y="13821"/>
                  </a:lnTo>
                  <a:lnTo>
                    <a:pt x="10738" y="12074"/>
                  </a:lnTo>
                  <a:lnTo>
                    <a:pt x="11406" y="10584"/>
                  </a:lnTo>
                  <a:lnTo>
                    <a:pt x="12331" y="9402"/>
                  </a:lnTo>
                  <a:lnTo>
                    <a:pt x="13461" y="8529"/>
                  </a:lnTo>
                  <a:lnTo>
                    <a:pt x="14848" y="7913"/>
                  </a:lnTo>
                  <a:lnTo>
                    <a:pt x="16492" y="7656"/>
                  </a:lnTo>
                  <a:lnTo>
                    <a:pt x="17365" y="7604"/>
                  </a:lnTo>
                  <a:close/>
                  <a:moveTo>
                    <a:pt x="16081" y="1"/>
                  </a:moveTo>
                  <a:lnTo>
                    <a:pt x="13615" y="258"/>
                  </a:lnTo>
                  <a:lnTo>
                    <a:pt x="11355" y="771"/>
                  </a:lnTo>
                  <a:lnTo>
                    <a:pt x="9197" y="1542"/>
                  </a:lnTo>
                  <a:lnTo>
                    <a:pt x="8221" y="2056"/>
                  </a:lnTo>
                  <a:lnTo>
                    <a:pt x="7244" y="2621"/>
                  </a:lnTo>
                  <a:lnTo>
                    <a:pt x="5498" y="3854"/>
                  </a:lnTo>
                  <a:lnTo>
                    <a:pt x="3956" y="5344"/>
                  </a:lnTo>
                  <a:lnTo>
                    <a:pt x="2672" y="7039"/>
                  </a:lnTo>
                  <a:lnTo>
                    <a:pt x="2107" y="8015"/>
                  </a:lnTo>
                  <a:lnTo>
                    <a:pt x="1593" y="8991"/>
                  </a:lnTo>
                  <a:lnTo>
                    <a:pt x="823" y="11046"/>
                  </a:lnTo>
                  <a:lnTo>
                    <a:pt x="257" y="13307"/>
                  </a:lnTo>
                  <a:lnTo>
                    <a:pt x="1" y="15773"/>
                  </a:lnTo>
                  <a:lnTo>
                    <a:pt x="1" y="17057"/>
                  </a:lnTo>
                  <a:lnTo>
                    <a:pt x="1" y="18342"/>
                  </a:lnTo>
                  <a:lnTo>
                    <a:pt x="257" y="20756"/>
                  </a:lnTo>
                  <a:lnTo>
                    <a:pt x="823" y="23068"/>
                  </a:lnTo>
                  <a:lnTo>
                    <a:pt x="1593" y="25175"/>
                  </a:lnTo>
                  <a:lnTo>
                    <a:pt x="2107" y="26151"/>
                  </a:lnTo>
                  <a:lnTo>
                    <a:pt x="2672" y="27076"/>
                  </a:lnTo>
                  <a:lnTo>
                    <a:pt x="3956" y="28771"/>
                  </a:lnTo>
                  <a:lnTo>
                    <a:pt x="5498" y="30261"/>
                  </a:lnTo>
                  <a:lnTo>
                    <a:pt x="7244" y="31545"/>
                  </a:lnTo>
                  <a:lnTo>
                    <a:pt x="8221" y="32110"/>
                  </a:lnTo>
                  <a:lnTo>
                    <a:pt x="9197" y="32573"/>
                  </a:lnTo>
                  <a:lnTo>
                    <a:pt x="11355" y="33395"/>
                  </a:lnTo>
                  <a:lnTo>
                    <a:pt x="13615" y="33908"/>
                  </a:lnTo>
                  <a:lnTo>
                    <a:pt x="16081" y="34165"/>
                  </a:lnTo>
                  <a:lnTo>
                    <a:pt x="18650" y="34165"/>
                  </a:lnTo>
                  <a:lnTo>
                    <a:pt x="21116" y="33908"/>
                  </a:lnTo>
                  <a:lnTo>
                    <a:pt x="23428" y="33395"/>
                  </a:lnTo>
                  <a:lnTo>
                    <a:pt x="25534" y="32573"/>
                  </a:lnTo>
                  <a:lnTo>
                    <a:pt x="26562" y="32110"/>
                  </a:lnTo>
                  <a:lnTo>
                    <a:pt x="27486" y="31545"/>
                  </a:lnTo>
                  <a:lnTo>
                    <a:pt x="29233" y="30261"/>
                  </a:lnTo>
                  <a:lnTo>
                    <a:pt x="30774" y="28771"/>
                  </a:lnTo>
                  <a:lnTo>
                    <a:pt x="32059" y="27076"/>
                  </a:lnTo>
                  <a:lnTo>
                    <a:pt x="32624" y="26151"/>
                  </a:lnTo>
                  <a:lnTo>
                    <a:pt x="33138" y="25175"/>
                  </a:lnTo>
                  <a:lnTo>
                    <a:pt x="33960" y="23068"/>
                  </a:lnTo>
                  <a:lnTo>
                    <a:pt x="34473" y="20756"/>
                  </a:lnTo>
                  <a:lnTo>
                    <a:pt x="34730" y="18342"/>
                  </a:lnTo>
                  <a:lnTo>
                    <a:pt x="34782" y="17057"/>
                  </a:lnTo>
                  <a:lnTo>
                    <a:pt x="34730" y="15773"/>
                  </a:lnTo>
                  <a:lnTo>
                    <a:pt x="34473" y="13307"/>
                  </a:lnTo>
                  <a:lnTo>
                    <a:pt x="33960" y="11046"/>
                  </a:lnTo>
                  <a:lnTo>
                    <a:pt x="33138" y="8991"/>
                  </a:lnTo>
                  <a:lnTo>
                    <a:pt x="32624" y="8015"/>
                  </a:lnTo>
                  <a:lnTo>
                    <a:pt x="32059" y="7039"/>
                  </a:lnTo>
                  <a:lnTo>
                    <a:pt x="30774" y="5344"/>
                  </a:lnTo>
                  <a:lnTo>
                    <a:pt x="29233" y="3854"/>
                  </a:lnTo>
                  <a:lnTo>
                    <a:pt x="27486" y="2621"/>
                  </a:lnTo>
                  <a:lnTo>
                    <a:pt x="26562" y="2056"/>
                  </a:lnTo>
                  <a:lnTo>
                    <a:pt x="25534" y="1542"/>
                  </a:lnTo>
                  <a:lnTo>
                    <a:pt x="23428" y="771"/>
                  </a:lnTo>
                  <a:lnTo>
                    <a:pt x="21116" y="258"/>
                  </a:lnTo>
                  <a:lnTo>
                    <a:pt x="18650" y="1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4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74" name="Google Shape;74;p14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14"/>
          <p:cNvSpPr txBox="1"/>
          <p:nvPr/>
        </p:nvSpPr>
        <p:spPr>
          <a:xfrm>
            <a:off x="899100" y="1247988"/>
            <a:ext cx="73458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Creating tabs in Adalo</a:t>
            </a:r>
            <a:endParaRPr b="1" sz="8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5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85" name="Google Shape;85;p15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15"/>
          <p:cNvSpPr/>
          <p:nvPr/>
        </p:nvSpPr>
        <p:spPr>
          <a:xfrm>
            <a:off x="1613388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3267496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4921604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6575713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13729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Design the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default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30270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Duplicate the screen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46811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Style the active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63352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Link the screens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6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103" name="Google Shape;103;p16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" name="Google Shape;108;p16"/>
          <p:cNvSpPr/>
          <p:nvPr/>
        </p:nvSpPr>
        <p:spPr>
          <a:xfrm>
            <a:off x="1613388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3267496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4921604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6575713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13729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Design the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default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30270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Duplicate the screen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46811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Style the active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63352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Link the screens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30270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46811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>
            <a:off x="63352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7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124" name="Google Shape;124;p17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17"/>
          <p:cNvSpPr/>
          <p:nvPr/>
        </p:nvSpPr>
        <p:spPr>
          <a:xfrm>
            <a:off x="1613388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3267496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4921604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6575713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13729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Design the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default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30270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Duplicate the screen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46811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Style the active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63352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Link the screens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13729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7"/>
          <p:cNvSpPr/>
          <p:nvPr/>
        </p:nvSpPr>
        <p:spPr>
          <a:xfrm>
            <a:off x="46811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7"/>
          <p:cNvSpPr/>
          <p:nvPr/>
        </p:nvSpPr>
        <p:spPr>
          <a:xfrm>
            <a:off x="63352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8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145" name="Google Shape;145;p18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8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18"/>
          <p:cNvSpPr/>
          <p:nvPr/>
        </p:nvSpPr>
        <p:spPr>
          <a:xfrm>
            <a:off x="1613388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3267496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4921604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6575713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13729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Design the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default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30270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Duplicate the screen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46811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Style the active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63352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Link the screens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13729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30270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8"/>
          <p:cNvSpPr/>
          <p:nvPr/>
        </p:nvSpPr>
        <p:spPr>
          <a:xfrm>
            <a:off x="63352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9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166" name="Google Shape;166;p19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9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9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9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9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" name="Google Shape;171;p19"/>
          <p:cNvSpPr/>
          <p:nvPr/>
        </p:nvSpPr>
        <p:spPr>
          <a:xfrm>
            <a:off x="1613388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3267496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4921604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6575713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13729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Design the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default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30270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Duplicate the screen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46811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Style the active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63352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Link the screens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13729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/>
          <p:nvPr/>
        </p:nvSpPr>
        <p:spPr>
          <a:xfrm>
            <a:off x="30270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>
            <a:off x="4681150" y="1359000"/>
            <a:ext cx="1435800" cy="2425500"/>
          </a:xfrm>
          <a:prstGeom prst="rect">
            <a:avLst/>
          </a:prstGeom>
          <a:solidFill>
            <a:srgbClr val="090B09">
              <a:alpha val="653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B09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0"/>
          <p:cNvGrpSpPr/>
          <p:nvPr/>
        </p:nvGrpSpPr>
        <p:grpSpPr>
          <a:xfrm>
            <a:off x="108243" y="113322"/>
            <a:ext cx="351650" cy="485675"/>
            <a:chOff x="240675" y="1034300"/>
            <a:chExt cx="2642000" cy="3648950"/>
          </a:xfrm>
        </p:grpSpPr>
        <p:sp>
          <p:nvSpPr>
            <p:cNvPr id="187" name="Google Shape;187;p20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0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0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0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" name="Google Shape;192;p20"/>
          <p:cNvSpPr/>
          <p:nvPr/>
        </p:nvSpPr>
        <p:spPr>
          <a:xfrm>
            <a:off x="1613388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3267496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4921604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6575713" y="1644688"/>
            <a:ext cx="954900" cy="954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90B09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b="1" sz="4600">
              <a:solidFill>
                <a:srgbClr val="090B0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6" name="Google Shape;196;p20"/>
          <p:cNvSpPr txBox="1"/>
          <p:nvPr/>
        </p:nvSpPr>
        <p:spPr>
          <a:xfrm>
            <a:off x="13729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Design the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default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7" name="Google Shape;197;p20"/>
          <p:cNvSpPr txBox="1"/>
          <p:nvPr/>
        </p:nvSpPr>
        <p:spPr>
          <a:xfrm>
            <a:off x="30270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Duplicate the screen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46811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Style the active tab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9" name="Google Shape;199;p20"/>
          <p:cNvSpPr txBox="1"/>
          <p:nvPr/>
        </p:nvSpPr>
        <p:spPr>
          <a:xfrm>
            <a:off x="6335250" y="2759913"/>
            <a:ext cx="14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Link the screens</a:t>
            </a:r>
            <a:endParaRPr b="1" sz="1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593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1"/>
          <p:cNvGrpSpPr/>
          <p:nvPr/>
        </p:nvGrpSpPr>
        <p:grpSpPr>
          <a:xfrm>
            <a:off x="2828378" y="1680498"/>
            <a:ext cx="3487231" cy="1782512"/>
            <a:chOff x="240675" y="1034300"/>
            <a:chExt cx="7138650" cy="3648950"/>
          </a:xfrm>
        </p:grpSpPr>
        <p:sp>
          <p:nvSpPr>
            <p:cNvPr id="205" name="Google Shape;205;p21"/>
            <p:cNvSpPr/>
            <p:nvPr/>
          </p:nvSpPr>
          <p:spPr>
            <a:xfrm>
              <a:off x="308750" y="1116500"/>
              <a:ext cx="2507150" cy="3484550"/>
            </a:xfrm>
            <a:custGeom>
              <a:rect b="b" l="l" r="r" t="t"/>
              <a:pathLst>
                <a:path extrusionOk="0" h="139382" w="100286">
                  <a:moveTo>
                    <a:pt x="17571" y="31904"/>
                  </a:moveTo>
                  <a:lnTo>
                    <a:pt x="1028" y="76138"/>
                  </a:lnTo>
                  <a:lnTo>
                    <a:pt x="669" y="78605"/>
                  </a:lnTo>
                  <a:lnTo>
                    <a:pt x="206" y="83280"/>
                  </a:lnTo>
                  <a:lnTo>
                    <a:pt x="1" y="89856"/>
                  </a:lnTo>
                  <a:lnTo>
                    <a:pt x="566" y="97768"/>
                  </a:lnTo>
                  <a:lnTo>
                    <a:pt x="1850" y="104806"/>
                  </a:lnTo>
                  <a:lnTo>
                    <a:pt x="3802" y="111074"/>
                  </a:lnTo>
                  <a:lnTo>
                    <a:pt x="6166" y="116674"/>
                  </a:lnTo>
                  <a:lnTo>
                    <a:pt x="10070" y="124123"/>
                  </a:lnTo>
                  <a:lnTo>
                    <a:pt x="12690" y="128439"/>
                  </a:lnTo>
                  <a:lnTo>
                    <a:pt x="13410" y="129466"/>
                  </a:lnTo>
                  <a:lnTo>
                    <a:pt x="15156" y="131316"/>
                  </a:lnTo>
                  <a:lnTo>
                    <a:pt x="17366" y="132960"/>
                  </a:lnTo>
                  <a:lnTo>
                    <a:pt x="19934" y="134347"/>
                  </a:lnTo>
                  <a:lnTo>
                    <a:pt x="22863" y="135528"/>
                  </a:lnTo>
                  <a:lnTo>
                    <a:pt x="26048" y="136556"/>
                  </a:lnTo>
                  <a:lnTo>
                    <a:pt x="31237" y="137789"/>
                  </a:lnTo>
                  <a:lnTo>
                    <a:pt x="38789" y="138816"/>
                  </a:lnTo>
                  <a:lnTo>
                    <a:pt x="46598" y="139330"/>
                  </a:lnTo>
                  <a:lnTo>
                    <a:pt x="54253" y="139382"/>
                  </a:lnTo>
                  <a:lnTo>
                    <a:pt x="61446" y="139176"/>
                  </a:lnTo>
                  <a:lnTo>
                    <a:pt x="64631" y="138971"/>
                  </a:lnTo>
                  <a:lnTo>
                    <a:pt x="66172" y="138816"/>
                  </a:lnTo>
                  <a:lnTo>
                    <a:pt x="69101" y="138251"/>
                  </a:lnTo>
                  <a:lnTo>
                    <a:pt x="71926" y="137327"/>
                  </a:lnTo>
                  <a:lnTo>
                    <a:pt x="74649" y="136145"/>
                  </a:lnTo>
                  <a:lnTo>
                    <a:pt x="78502" y="133936"/>
                  </a:lnTo>
                  <a:lnTo>
                    <a:pt x="83229" y="130237"/>
                  </a:lnTo>
                  <a:lnTo>
                    <a:pt x="87390" y="126075"/>
                  </a:lnTo>
                  <a:lnTo>
                    <a:pt x="91089" y="121760"/>
                  </a:lnTo>
                  <a:lnTo>
                    <a:pt x="95610" y="115492"/>
                  </a:lnTo>
                  <a:lnTo>
                    <a:pt x="97819" y="112153"/>
                  </a:lnTo>
                  <a:lnTo>
                    <a:pt x="97974" y="111999"/>
                  </a:lnTo>
                  <a:lnTo>
                    <a:pt x="98076" y="111793"/>
                  </a:lnTo>
                  <a:lnTo>
                    <a:pt x="98128" y="111690"/>
                  </a:lnTo>
                  <a:lnTo>
                    <a:pt x="98230" y="111588"/>
                  </a:lnTo>
                  <a:lnTo>
                    <a:pt x="98590" y="110971"/>
                  </a:lnTo>
                  <a:lnTo>
                    <a:pt x="99207" y="109430"/>
                  </a:lnTo>
                  <a:lnTo>
                    <a:pt x="99874" y="106553"/>
                  </a:lnTo>
                  <a:lnTo>
                    <a:pt x="100285" y="101878"/>
                  </a:lnTo>
                  <a:lnTo>
                    <a:pt x="100285" y="96483"/>
                  </a:lnTo>
                  <a:lnTo>
                    <a:pt x="99669" y="87852"/>
                  </a:lnTo>
                  <a:lnTo>
                    <a:pt x="98179" y="76909"/>
                  </a:lnTo>
                  <a:lnTo>
                    <a:pt x="97408" y="72645"/>
                  </a:lnTo>
                  <a:lnTo>
                    <a:pt x="92322" y="58774"/>
                  </a:lnTo>
                  <a:lnTo>
                    <a:pt x="82099" y="32726"/>
                  </a:lnTo>
                  <a:lnTo>
                    <a:pt x="77423" y="21937"/>
                  </a:lnTo>
                  <a:lnTo>
                    <a:pt x="74752" y="16440"/>
                  </a:lnTo>
                  <a:lnTo>
                    <a:pt x="73673" y="14539"/>
                  </a:lnTo>
                  <a:lnTo>
                    <a:pt x="72337" y="12433"/>
                  </a:lnTo>
                  <a:lnTo>
                    <a:pt x="69357" y="8888"/>
                  </a:lnTo>
                  <a:lnTo>
                    <a:pt x="66069" y="6011"/>
                  </a:lnTo>
                  <a:lnTo>
                    <a:pt x="62627" y="3802"/>
                  </a:lnTo>
                  <a:lnTo>
                    <a:pt x="59134" y="2158"/>
                  </a:lnTo>
                  <a:lnTo>
                    <a:pt x="55640" y="1028"/>
                  </a:lnTo>
                  <a:lnTo>
                    <a:pt x="52352" y="308"/>
                  </a:lnTo>
                  <a:lnTo>
                    <a:pt x="49321" y="0"/>
                  </a:lnTo>
                  <a:lnTo>
                    <a:pt x="47934" y="0"/>
                  </a:lnTo>
                  <a:lnTo>
                    <a:pt x="46804" y="52"/>
                  </a:lnTo>
                  <a:lnTo>
                    <a:pt x="44492" y="411"/>
                  </a:lnTo>
                  <a:lnTo>
                    <a:pt x="41101" y="1439"/>
                  </a:lnTo>
                  <a:lnTo>
                    <a:pt x="36991" y="3442"/>
                  </a:lnTo>
                  <a:lnTo>
                    <a:pt x="33600" y="5446"/>
                  </a:lnTo>
                  <a:lnTo>
                    <a:pt x="32367" y="6268"/>
                  </a:lnTo>
                  <a:lnTo>
                    <a:pt x="32367" y="6268"/>
                  </a:lnTo>
                  <a:lnTo>
                    <a:pt x="31699" y="6730"/>
                  </a:lnTo>
                  <a:lnTo>
                    <a:pt x="31237" y="6987"/>
                  </a:lnTo>
                  <a:lnTo>
                    <a:pt x="30877" y="7347"/>
                  </a:lnTo>
                  <a:lnTo>
                    <a:pt x="29696" y="8991"/>
                  </a:lnTo>
                  <a:lnTo>
                    <a:pt x="27178" y="13204"/>
                  </a:lnTo>
                  <a:lnTo>
                    <a:pt x="20962" y="24969"/>
                  </a:lnTo>
                  <a:lnTo>
                    <a:pt x="17571" y="31904"/>
                  </a:lnTo>
                  <a:close/>
                </a:path>
              </a:pathLst>
            </a:custGeom>
            <a:solidFill>
              <a:srgbClr val="A6E4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1"/>
            <p:cNvSpPr/>
            <p:nvPr/>
          </p:nvSpPr>
          <p:spPr>
            <a:xfrm>
              <a:off x="487275" y="1334825"/>
              <a:ext cx="2151375" cy="3062000"/>
            </a:xfrm>
            <a:custGeom>
              <a:rect b="b" l="l" r="r" t="t"/>
              <a:pathLst>
                <a:path extrusionOk="0" h="122480" w="86055">
                  <a:moveTo>
                    <a:pt x="73673" y="112667"/>
                  </a:moveTo>
                  <a:lnTo>
                    <a:pt x="75009" y="111383"/>
                  </a:lnTo>
                  <a:lnTo>
                    <a:pt x="77578" y="108557"/>
                  </a:lnTo>
                  <a:lnTo>
                    <a:pt x="79838" y="105321"/>
                  </a:lnTo>
                  <a:lnTo>
                    <a:pt x="81790" y="101673"/>
                  </a:lnTo>
                  <a:lnTo>
                    <a:pt x="83383" y="97563"/>
                  </a:lnTo>
                  <a:lnTo>
                    <a:pt x="84667" y="93042"/>
                  </a:lnTo>
                  <a:lnTo>
                    <a:pt x="85541" y="88007"/>
                  </a:lnTo>
                  <a:lnTo>
                    <a:pt x="86003" y="82458"/>
                  </a:lnTo>
                  <a:lnTo>
                    <a:pt x="86055" y="79530"/>
                  </a:lnTo>
                  <a:lnTo>
                    <a:pt x="86003" y="76910"/>
                  </a:lnTo>
                  <a:lnTo>
                    <a:pt x="85387" y="71721"/>
                  </a:lnTo>
                  <a:lnTo>
                    <a:pt x="84308" y="66481"/>
                  </a:lnTo>
                  <a:lnTo>
                    <a:pt x="82767" y="61189"/>
                  </a:lnTo>
                  <a:lnTo>
                    <a:pt x="81893" y="58569"/>
                  </a:lnTo>
                  <a:lnTo>
                    <a:pt x="80044" y="53329"/>
                  </a:lnTo>
                  <a:lnTo>
                    <a:pt x="77989" y="48140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7680" y="47215"/>
                  </a:lnTo>
                  <a:lnTo>
                    <a:pt x="75831" y="42540"/>
                  </a:lnTo>
                  <a:lnTo>
                    <a:pt x="74136" y="37916"/>
                  </a:lnTo>
                  <a:lnTo>
                    <a:pt x="72543" y="33549"/>
                  </a:lnTo>
                  <a:lnTo>
                    <a:pt x="69306" y="25483"/>
                  </a:lnTo>
                  <a:lnTo>
                    <a:pt x="65915" y="18393"/>
                  </a:lnTo>
                  <a:lnTo>
                    <a:pt x="62268" y="12331"/>
                  </a:lnTo>
                  <a:lnTo>
                    <a:pt x="60316" y="9762"/>
                  </a:lnTo>
                  <a:lnTo>
                    <a:pt x="59391" y="8529"/>
                  </a:lnTo>
                  <a:lnTo>
                    <a:pt x="57439" y="6423"/>
                  </a:lnTo>
                  <a:lnTo>
                    <a:pt x="55435" y="4573"/>
                  </a:lnTo>
                  <a:lnTo>
                    <a:pt x="53329" y="3083"/>
                  </a:lnTo>
                  <a:lnTo>
                    <a:pt x="51222" y="1850"/>
                  </a:lnTo>
                  <a:lnTo>
                    <a:pt x="48962" y="977"/>
                  </a:lnTo>
                  <a:lnTo>
                    <a:pt x="46650" y="361"/>
                  </a:lnTo>
                  <a:lnTo>
                    <a:pt x="44286" y="52"/>
                  </a:lnTo>
                  <a:lnTo>
                    <a:pt x="43002" y="1"/>
                  </a:lnTo>
                  <a:lnTo>
                    <a:pt x="41769" y="52"/>
                  </a:lnTo>
                  <a:lnTo>
                    <a:pt x="39354" y="361"/>
                  </a:lnTo>
                  <a:lnTo>
                    <a:pt x="37042" y="977"/>
                  </a:lnTo>
                  <a:lnTo>
                    <a:pt x="34833" y="1850"/>
                  </a:lnTo>
                  <a:lnTo>
                    <a:pt x="32727" y="3083"/>
                  </a:lnTo>
                  <a:lnTo>
                    <a:pt x="30621" y="4573"/>
                  </a:lnTo>
                  <a:lnTo>
                    <a:pt x="28617" y="6423"/>
                  </a:lnTo>
                  <a:lnTo>
                    <a:pt x="26665" y="8529"/>
                  </a:lnTo>
                  <a:lnTo>
                    <a:pt x="25689" y="9762"/>
                  </a:lnTo>
                  <a:lnTo>
                    <a:pt x="23788" y="12331"/>
                  </a:lnTo>
                  <a:lnTo>
                    <a:pt x="20140" y="18393"/>
                  </a:lnTo>
                  <a:lnTo>
                    <a:pt x="16749" y="25483"/>
                  </a:lnTo>
                  <a:lnTo>
                    <a:pt x="13513" y="33549"/>
                  </a:lnTo>
                  <a:lnTo>
                    <a:pt x="11920" y="37916"/>
                  </a:lnTo>
                  <a:lnTo>
                    <a:pt x="10225" y="42540"/>
                  </a:lnTo>
                  <a:lnTo>
                    <a:pt x="8375" y="47215"/>
                  </a:lnTo>
                  <a:lnTo>
                    <a:pt x="8375" y="47215"/>
                  </a:lnTo>
                  <a:lnTo>
                    <a:pt x="8221" y="47677"/>
                  </a:lnTo>
                  <a:lnTo>
                    <a:pt x="8015" y="48140"/>
                  </a:lnTo>
                  <a:lnTo>
                    <a:pt x="6012" y="53329"/>
                  </a:lnTo>
                  <a:lnTo>
                    <a:pt x="4162" y="58569"/>
                  </a:lnTo>
                  <a:lnTo>
                    <a:pt x="3237" y="61189"/>
                  </a:lnTo>
                  <a:lnTo>
                    <a:pt x="1748" y="66481"/>
                  </a:lnTo>
                  <a:lnTo>
                    <a:pt x="669" y="71721"/>
                  </a:lnTo>
                  <a:lnTo>
                    <a:pt x="52" y="76910"/>
                  </a:lnTo>
                  <a:lnTo>
                    <a:pt x="1" y="79530"/>
                  </a:lnTo>
                  <a:lnTo>
                    <a:pt x="52" y="82458"/>
                  </a:lnTo>
                  <a:lnTo>
                    <a:pt x="515" y="88007"/>
                  </a:lnTo>
                  <a:lnTo>
                    <a:pt x="1388" y="93042"/>
                  </a:lnTo>
                  <a:lnTo>
                    <a:pt x="2621" y="97563"/>
                  </a:lnTo>
                  <a:lnTo>
                    <a:pt x="4265" y="101673"/>
                  </a:lnTo>
                  <a:lnTo>
                    <a:pt x="6217" y="105321"/>
                  </a:lnTo>
                  <a:lnTo>
                    <a:pt x="8478" y="108557"/>
                  </a:lnTo>
                  <a:lnTo>
                    <a:pt x="11047" y="111383"/>
                  </a:lnTo>
                  <a:lnTo>
                    <a:pt x="12382" y="112667"/>
                  </a:lnTo>
                  <a:lnTo>
                    <a:pt x="13821" y="113900"/>
                  </a:lnTo>
                  <a:lnTo>
                    <a:pt x="16955" y="116058"/>
                  </a:lnTo>
                  <a:lnTo>
                    <a:pt x="20294" y="117908"/>
                  </a:lnTo>
                  <a:lnTo>
                    <a:pt x="23942" y="119449"/>
                  </a:lnTo>
                  <a:lnTo>
                    <a:pt x="27795" y="120630"/>
                  </a:lnTo>
                  <a:lnTo>
                    <a:pt x="31905" y="121555"/>
                  </a:lnTo>
                  <a:lnTo>
                    <a:pt x="36220" y="122172"/>
                  </a:lnTo>
                  <a:lnTo>
                    <a:pt x="40690" y="122480"/>
                  </a:lnTo>
                  <a:lnTo>
                    <a:pt x="43002" y="122480"/>
                  </a:lnTo>
                  <a:lnTo>
                    <a:pt x="45365" y="122480"/>
                  </a:lnTo>
                  <a:lnTo>
                    <a:pt x="49835" y="122172"/>
                  </a:lnTo>
                  <a:lnTo>
                    <a:pt x="54151" y="121555"/>
                  </a:lnTo>
                  <a:lnTo>
                    <a:pt x="58209" y="120630"/>
                  </a:lnTo>
                  <a:lnTo>
                    <a:pt x="62114" y="119449"/>
                  </a:lnTo>
                  <a:lnTo>
                    <a:pt x="65761" y="117908"/>
                  </a:lnTo>
                  <a:lnTo>
                    <a:pt x="69101" y="116058"/>
                  </a:lnTo>
                  <a:lnTo>
                    <a:pt x="72235" y="113900"/>
                  </a:lnTo>
                  <a:lnTo>
                    <a:pt x="73673" y="112667"/>
                  </a:lnTo>
                  <a:close/>
                </a:path>
              </a:pathLst>
            </a:custGeom>
            <a:solidFill>
              <a:srgbClr val="E6F8A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1"/>
            <p:cNvSpPr/>
            <p:nvPr/>
          </p:nvSpPr>
          <p:spPr>
            <a:xfrm>
              <a:off x="240675" y="1034300"/>
              <a:ext cx="2642000" cy="3648950"/>
            </a:xfrm>
            <a:custGeom>
              <a:rect b="b" l="l" r="r" t="t"/>
              <a:pathLst>
                <a:path extrusionOk="0" h="145958" w="105680">
                  <a:moveTo>
                    <a:pt x="86722" y="129774"/>
                  </a:moveTo>
                  <a:lnTo>
                    <a:pt x="88212" y="128387"/>
                  </a:lnTo>
                  <a:lnTo>
                    <a:pt x="91038" y="125253"/>
                  </a:lnTo>
                  <a:lnTo>
                    <a:pt x="93504" y="121657"/>
                  </a:lnTo>
                  <a:lnTo>
                    <a:pt x="95713" y="117650"/>
                  </a:lnTo>
                  <a:lnTo>
                    <a:pt x="97511" y="113129"/>
                  </a:lnTo>
                  <a:lnTo>
                    <a:pt x="98898" y="108094"/>
                  </a:lnTo>
                  <a:lnTo>
                    <a:pt x="99875" y="102545"/>
                  </a:lnTo>
                  <a:lnTo>
                    <a:pt x="100388" y="96432"/>
                  </a:lnTo>
                  <a:lnTo>
                    <a:pt x="100388" y="93144"/>
                  </a:lnTo>
                  <a:lnTo>
                    <a:pt x="100337" y="90267"/>
                  </a:lnTo>
                  <a:lnTo>
                    <a:pt x="99669" y="84513"/>
                  </a:lnTo>
                  <a:lnTo>
                    <a:pt x="98487" y="78707"/>
                  </a:lnTo>
                  <a:lnTo>
                    <a:pt x="96792" y="72902"/>
                  </a:lnTo>
                  <a:lnTo>
                    <a:pt x="95816" y="69973"/>
                  </a:lnTo>
                  <a:lnTo>
                    <a:pt x="93761" y="64168"/>
                  </a:lnTo>
                  <a:lnTo>
                    <a:pt x="91552" y="58465"/>
                  </a:lnTo>
                  <a:lnTo>
                    <a:pt x="91346" y="57952"/>
                  </a:lnTo>
                  <a:lnTo>
                    <a:pt x="91141" y="57438"/>
                  </a:lnTo>
                  <a:lnTo>
                    <a:pt x="89086" y="52249"/>
                  </a:lnTo>
                  <a:lnTo>
                    <a:pt x="87236" y="47163"/>
                  </a:lnTo>
                  <a:lnTo>
                    <a:pt x="85489" y="42333"/>
                  </a:lnTo>
                  <a:lnTo>
                    <a:pt x="81893" y="33446"/>
                  </a:lnTo>
                  <a:lnTo>
                    <a:pt x="78143" y="25585"/>
                  </a:lnTo>
                  <a:lnTo>
                    <a:pt x="74135" y="18855"/>
                  </a:lnTo>
                  <a:lnTo>
                    <a:pt x="71978" y="16029"/>
                  </a:lnTo>
                  <a:lnTo>
                    <a:pt x="70950" y="14693"/>
                  </a:lnTo>
                  <a:lnTo>
                    <a:pt x="68792" y="12330"/>
                  </a:lnTo>
                  <a:lnTo>
                    <a:pt x="66532" y="10327"/>
                  </a:lnTo>
                  <a:lnTo>
                    <a:pt x="64271" y="8631"/>
                  </a:lnTo>
                  <a:lnTo>
                    <a:pt x="61908" y="7295"/>
                  </a:lnTo>
                  <a:lnTo>
                    <a:pt x="59442" y="6319"/>
                  </a:lnTo>
                  <a:lnTo>
                    <a:pt x="56873" y="5651"/>
                  </a:lnTo>
                  <a:lnTo>
                    <a:pt x="54253" y="5292"/>
                  </a:lnTo>
                  <a:lnTo>
                    <a:pt x="52866" y="5292"/>
                  </a:lnTo>
                  <a:lnTo>
                    <a:pt x="51479" y="5292"/>
                  </a:lnTo>
                  <a:lnTo>
                    <a:pt x="48807" y="5651"/>
                  </a:lnTo>
                  <a:lnTo>
                    <a:pt x="46290" y="6319"/>
                  </a:lnTo>
                  <a:lnTo>
                    <a:pt x="43824" y="7295"/>
                  </a:lnTo>
                  <a:lnTo>
                    <a:pt x="41461" y="8631"/>
                  </a:lnTo>
                  <a:lnTo>
                    <a:pt x="39149" y="10327"/>
                  </a:lnTo>
                  <a:lnTo>
                    <a:pt x="36940" y="12330"/>
                  </a:lnTo>
                  <a:lnTo>
                    <a:pt x="34782" y="14693"/>
                  </a:lnTo>
                  <a:lnTo>
                    <a:pt x="33703" y="16029"/>
                  </a:lnTo>
                  <a:lnTo>
                    <a:pt x="31597" y="18855"/>
                  </a:lnTo>
                  <a:lnTo>
                    <a:pt x="27589" y="25585"/>
                  </a:lnTo>
                  <a:lnTo>
                    <a:pt x="23788" y="33446"/>
                  </a:lnTo>
                  <a:lnTo>
                    <a:pt x="20191" y="42333"/>
                  </a:lnTo>
                  <a:lnTo>
                    <a:pt x="18496" y="47163"/>
                  </a:lnTo>
                  <a:lnTo>
                    <a:pt x="16595" y="52249"/>
                  </a:lnTo>
                  <a:lnTo>
                    <a:pt x="14591" y="57438"/>
                  </a:lnTo>
                  <a:lnTo>
                    <a:pt x="14386" y="57952"/>
                  </a:lnTo>
                  <a:lnTo>
                    <a:pt x="14180" y="58465"/>
                  </a:lnTo>
                  <a:lnTo>
                    <a:pt x="11920" y="64168"/>
                  </a:lnTo>
                  <a:lnTo>
                    <a:pt x="9865" y="69973"/>
                  </a:lnTo>
                  <a:lnTo>
                    <a:pt x="8889" y="72902"/>
                  </a:lnTo>
                  <a:lnTo>
                    <a:pt x="7245" y="78707"/>
                  </a:lnTo>
                  <a:lnTo>
                    <a:pt x="6012" y="84513"/>
                  </a:lnTo>
                  <a:lnTo>
                    <a:pt x="5344" y="90267"/>
                  </a:lnTo>
                  <a:lnTo>
                    <a:pt x="5292" y="93144"/>
                  </a:lnTo>
                  <a:lnTo>
                    <a:pt x="5344" y="96432"/>
                  </a:lnTo>
                  <a:lnTo>
                    <a:pt x="5858" y="102545"/>
                  </a:lnTo>
                  <a:lnTo>
                    <a:pt x="6834" y="108094"/>
                  </a:lnTo>
                  <a:lnTo>
                    <a:pt x="8221" y="113129"/>
                  </a:lnTo>
                  <a:lnTo>
                    <a:pt x="10019" y="117650"/>
                  </a:lnTo>
                  <a:lnTo>
                    <a:pt x="12177" y="121657"/>
                  </a:lnTo>
                  <a:lnTo>
                    <a:pt x="14694" y="125253"/>
                  </a:lnTo>
                  <a:lnTo>
                    <a:pt x="17468" y="128387"/>
                  </a:lnTo>
                  <a:lnTo>
                    <a:pt x="19010" y="129774"/>
                  </a:lnTo>
                  <a:lnTo>
                    <a:pt x="20602" y="131110"/>
                  </a:lnTo>
                  <a:lnTo>
                    <a:pt x="23993" y="133525"/>
                  </a:lnTo>
                  <a:lnTo>
                    <a:pt x="27743" y="135580"/>
                  </a:lnTo>
                  <a:lnTo>
                    <a:pt x="31751" y="137275"/>
                  </a:lnTo>
                  <a:lnTo>
                    <a:pt x="36015" y="138611"/>
                  </a:lnTo>
                  <a:lnTo>
                    <a:pt x="40587" y="139638"/>
                  </a:lnTo>
                  <a:lnTo>
                    <a:pt x="45314" y="140306"/>
                  </a:lnTo>
                  <a:lnTo>
                    <a:pt x="50297" y="140615"/>
                  </a:lnTo>
                  <a:lnTo>
                    <a:pt x="52866" y="140666"/>
                  </a:lnTo>
                  <a:lnTo>
                    <a:pt x="55435" y="140615"/>
                  </a:lnTo>
                  <a:lnTo>
                    <a:pt x="60367" y="140306"/>
                  </a:lnTo>
                  <a:lnTo>
                    <a:pt x="65145" y="139638"/>
                  </a:lnTo>
                  <a:lnTo>
                    <a:pt x="69666" y="138611"/>
                  </a:lnTo>
                  <a:lnTo>
                    <a:pt x="73930" y="137275"/>
                  </a:lnTo>
                  <a:lnTo>
                    <a:pt x="77989" y="135580"/>
                  </a:lnTo>
                  <a:lnTo>
                    <a:pt x="81688" y="133525"/>
                  </a:lnTo>
                  <a:lnTo>
                    <a:pt x="85130" y="131162"/>
                  </a:lnTo>
                  <a:close/>
                  <a:moveTo>
                    <a:pt x="52866" y="145958"/>
                  </a:moveTo>
                  <a:lnTo>
                    <a:pt x="55589" y="145906"/>
                  </a:lnTo>
                  <a:lnTo>
                    <a:pt x="60932" y="145547"/>
                  </a:lnTo>
                  <a:lnTo>
                    <a:pt x="66070" y="144827"/>
                  </a:lnTo>
                  <a:lnTo>
                    <a:pt x="71053" y="143748"/>
                  </a:lnTo>
                  <a:lnTo>
                    <a:pt x="75779" y="142259"/>
                  </a:lnTo>
                  <a:lnTo>
                    <a:pt x="80249" y="140358"/>
                  </a:lnTo>
                  <a:lnTo>
                    <a:pt x="84462" y="138046"/>
                  </a:lnTo>
                  <a:lnTo>
                    <a:pt x="88418" y="135272"/>
                  </a:lnTo>
                  <a:lnTo>
                    <a:pt x="91963" y="132138"/>
                  </a:lnTo>
                  <a:lnTo>
                    <a:pt x="95199" y="128490"/>
                  </a:lnTo>
                  <a:lnTo>
                    <a:pt x="98076" y="124380"/>
                  </a:lnTo>
                  <a:lnTo>
                    <a:pt x="100491" y="119859"/>
                  </a:lnTo>
                  <a:lnTo>
                    <a:pt x="102495" y="114824"/>
                  </a:lnTo>
                  <a:lnTo>
                    <a:pt x="104036" y="109276"/>
                  </a:lnTo>
                  <a:lnTo>
                    <a:pt x="105115" y="103213"/>
                  </a:lnTo>
                  <a:lnTo>
                    <a:pt x="105629" y="96637"/>
                  </a:lnTo>
                  <a:lnTo>
                    <a:pt x="105680" y="93144"/>
                  </a:lnTo>
                  <a:lnTo>
                    <a:pt x="105629" y="90678"/>
                  </a:lnTo>
                  <a:lnTo>
                    <a:pt x="105218" y="85797"/>
                  </a:lnTo>
                  <a:lnTo>
                    <a:pt x="104396" y="80968"/>
                  </a:lnTo>
                  <a:lnTo>
                    <a:pt x="103265" y="76190"/>
                  </a:lnTo>
                  <a:lnTo>
                    <a:pt x="101159" y="69151"/>
                  </a:lnTo>
                  <a:lnTo>
                    <a:pt x="97820" y="59955"/>
                  </a:lnTo>
                  <a:lnTo>
                    <a:pt x="96073" y="55537"/>
                  </a:lnTo>
                  <a:lnTo>
                    <a:pt x="94018" y="50399"/>
                  </a:lnTo>
                  <a:lnTo>
                    <a:pt x="92220" y="45416"/>
                  </a:lnTo>
                  <a:lnTo>
                    <a:pt x="90473" y="40484"/>
                  </a:lnTo>
                  <a:lnTo>
                    <a:pt x="86774" y="31339"/>
                  </a:lnTo>
                  <a:lnTo>
                    <a:pt x="82818" y="23068"/>
                  </a:lnTo>
                  <a:lnTo>
                    <a:pt x="79581" y="17622"/>
                  </a:lnTo>
                  <a:lnTo>
                    <a:pt x="77321" y="14282"/>
                  </a:lnTo>
                  <a:lnTo>
                    <a:pt x="74957" y="11251"/>
                  </a:lnTo>
                  <a:lnTo>
                    <a:pt x="72491" y="8580"/>
                  </a:lnTo>
                  <a:lnTo>
                    <a:pt x="69871" y="6217"/>
                  </a:lnTo>
                  <a:lnTo>
                    <a:pt x="67148" y="4213"/>
                  </a:lnTo>
                  <a:lnTo>
                    <a:pt x="64220" y="2569"/>
                  </a:lnTo>
                  <a:lnTo>
                    <a:pt x="61189" y="1336"/>
                  </a:lnTo>
                  <a:lnTo>
                    <a:pt x="58004" y="463"/>
                  </a:lnTo>
                  <a:lnTo>
                    <a:pt x="54613" y="52"/>
                  </a:lnTo>
                  <a:lnTo>
                    <a:pt x="52866" y="0"/>
                  </a:lnTo>
                  <a:lnTo>
                    <a:pt x="51068" y="52"/>
                  </a:lnTo>
                  <a:lnTo>
                    <a:pt x="47729" y="463"/>
                  </a:lnTo>
                  <a:lnTo>
                    <a:pt x="44492" y="1336"/>
                  </a:lnTo>
                  <a:lnTo>
                    <a:pt x="41461" y="2569"/>
                  </a:lnTo>
                  <a:lnTo>
                    <a:pt x="38584" y="4213"/>
                  </a:lnTo>
                  <a:lnTo>
                    <a:pt x="35861" y="6217"/>
                  </a:lnTo>
                  <a:lnTo>
                    <a:pt x="33241" y="8580"/>
                  </a:lnTo>
                  <a:lnTo>
                    <a:pt x="30723" y="11251"/>
                  </a:lnTo>
                  <a:lnTo>
                    <a:pt x="28360" y="14282"/>
                  </a:lnTo>
                  <a:lnTo>
                    <a:pt x="26099" y="17622"/>
                  </a:lnTo>
                  <a:lnTo>
                    <a:pt x="22914" y="23068"/>
                  </a:lnTo>
                  <a:lnTo>
                    <a:pt x="18958" y="31339"/>
                  </a:lnTo>
                  <a:lnTo>
                    <a:pt x="15259" y="40484"/>
                  </a:lnTo>
                  <a:lnTo>
                    <a:pt x="13512" y="45416"/>
                  </a:lnTo>
                  <a:lnTo>
                    <a:pt x="11663" y="50399"/>
                  </a:lnTo>
                  <a:lnTo>
                    <a:pt x="9659" y="55537"/>
                  </a:lnTo>
                  <a:lnTo>
                    <a:pt x="7913" y="59955"/>
                  </a:lnTo>
                  <a:lnTo>
                    <a:pt x="4573" y="69151"/>
                  </a:lnTo>
                  <a:lnTo>
                    <a:pt x="2415" y="76190"/>
                  </a:lnTo>
                  <a:lnTo>
                    <a:pt x="1337" y="80968"/>
                  </a:lnTo>
                  <a:lnTo>
                    <a:pt x="515" y="85797"/>
                  </a:lnTo>
                  <a:lnTo>
                    <a:pt x="52" y="90678"/>
                  </a:lnTo>
                  <a:lnTo>
                    <a:pt x="1" y="93144"/>
                  </a:lnTo>
                  <a:lnTo>
                    <a:pt x="52" y="96637"/>
                  </a:lnTo>
                  <a:lnTo>
                    <a:pt x="617" y="103213"/>
                  </a:lnTo>
                  <a:lnTo>
                    <a:pt x="1645" y="109276"/>
                  </a:lnTo>
                  <a:lnTo>
                    <a:pt x="3186" y="114824"/>
                  </a:lnTo>
                  <a:lnTo>
                    <a:pt x="5190" y="119859"/>
                  </a:lnTo>
                  <a:lnTo>
                    <a:pt x="7656" y="124380"/>
                  </a:lnTo>
                  <a:lnTo>
                    <a:pt x="10481" y="128490"/>
                  </a:lnTo>
                  <a:lnTo>
                    <a:pt x="13718" y="132138"/>
                  </a:lnTo>
                  <a:lnTo>
                    <a:pt x="17314" y="135272"/>
                  </a:lnTo>
                  <a:lnTo>
                    <a:pt x="21219" y="138046"/>
                  </a:lnTo>
                  <a:lnTo>
                    <a:pt x="25432" y="140358"/>
                  </a:lnTo>
                  <a:lnTo>
                    <a:pt x="29953" y="142259"/>
                  </a:lnTo>
                  <a:lnTo>
                    <a:pt x="34679" y="143748"/>
                  </a:lnTo>
                  <a:lnTo>
                    <a:pt x="39663" y="144827"/>
                  </a:lnTo>
                  <a:lnTo>
                    <a:pt x="44800" y="145547"/>
                  </a:lnTo>
                  <a:lnTo>
                    <a:pt x="50143" y="145906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1"/>
            <p:cNvSpPr/>
            <p:nvPr/>
          </p:nvSpPr>
          <p:spPr>
            <a:xfrm>
              <a:off x="1500675" y="2865825"/>
              <a:ext cx="527900" cy="497075"/>
            </a:xfrm>
            <a:custGeom>
              <a:rect b="b" l="l" r="r" t="t"/>
              <a:pathLst>
                <a:path extrusionOk="0" h="19883" w="21116">
                  <a:moveTo>
                    <a:pt x="10583" y="0"/>
                  </a:moveTo>
                  <a:lnTo>
                    <a:pt x="9504" y="52"/>
                  </a:lnTo>
                  <a:lnTo>
                    <a:pt x="7449" y="463"/>
                  </a:lnTo>
                  <a:lnTo>
                    <a:pt x="5549" y="1182"/>
                  </a:lnTo>
                  <a:lnTo>
                    <a:pt x="3853" y="2261"/>
                  </a:lnTo>
                  <a:lnTo>
                    <a:pt x="2415" y="3597"/>
                  </a:lnTo>
                  <a:lnTo>
                    <a:pt x="1284" y="5189"/>
                  </a:lnTo>
                  <a:lnTo>
                    <a:pt x="462" y="6987"/>
                  </a:lnTo>
                  <a:lnTo>
                    <a:pt x="51" y="8940"/>
                  </a:lnTo>
                  <a:lnTo>
                    <a:pt x="0" y="9967"/>
                  </a:lnTo>
                  <a:lnTo>
                    <a:pt x="51" y="10943"/>
                  </a:lnTo>
                  <a:lnTo>
                    <a:pt x="462" y="12896"/>
                  </a:lnTo>
                  <a:lnTo>
                    <a:pt x="1284" y="14694"/>
                  </a:lnTo>
                  <a:lnTo>
                    <a:pt x="2415" y="16286"/>
                  </a:lnTo>
                  <a:lnTo>
                    <a:pt x="3853" y="17622"/>
                  </a:lnTo>
                  <a:lnTo>
                    <a:pt x="5549" y="18701"/>
                  </a:lnTo>
                  <a:lnTo>
                    <a:pt x="7449" y="19472"/>
                  </a:lnTo>
                  <a:lnTo>
                    <a:pt x="9504" y="19831"/>
                  </a:lnTo>
                  <a:lnTo>
                    <a:pt x="10583" y="19883"/>
                  </a:lnTo>
                  <a:lnTo>
                    <a:pt x="11662" y="19831"/>
                  </a:lnTo>
                  <a:lnTo>
                    <a:pt x="13717" y="19472"/>
                  </a:lnTo>
                  <a:lnTo>
                    <a:pt x="15618" y="18701"/>
                  </a:lnTo>
                  <a:lnTo>
                    <a:pt x="17314" y="17622"/>
                  </a:lnTo>
                  <a:lnTo>
                    <a:pt x="18752" y="16286"/>
                  </a:lnTo>
                  <a:lnTo>
                    <a:pt x="19882" y="14694"/>
                  </a:lnTo>
                  <a:lnTo>
                    <a:pt x="20653" y="12896"/>
                  </a:lnTo>
                  <a:lnTo>
                    <a:pt x="21064" y="10943"/>
                  </a:lnTo>
                  <a:lnTo>
                    <a:pt x="21115" y="9967"/>
                  </a:lnTo>
                  <a:lnTo>
                    <a:pt x="21064" y="8940"/>
                  </a:lnTo>
                  <a:lnTo>
                    <a:pt x="20653" y="6987"/>
                  </a:lnTo>
                  <a:lnTo>
                    <a:pt x="19882" y="5189"/>
                  </a:lnTo>
                  <a:lnTo>
                    <a:pt x="18752" y="3597"/>
                  </a:lnTo>
                  <a:lnTo>
                    <a:pt x="17314" y="2261"/>
                  </a:lnTo>
                  <a:lnTo>
                    <a:pt x="15618" y="1182"/>
                  </a:lnTo>
                  <a:lnTo>
                    <a:pt x="13717" y="463"/>
                  </a:lnTo>
                  <a:lnTo>
                    <a:pt x="11662" y="52"/>
                  </a:lnTo>
                  <a:lnTo>
                    <a:pt x="10583" y="0"/>
                  </a:lnTo>
                  <a:close/>
                </a:path>
              </a:pathLst>
            </a:custGeom>
            <a:solidFill>
              <a:srgbClr val="FFFD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1"/>
            <p:cNvSpPr/>
            <p:nvPr/>
          </p:nvSpPr>
          <p:spPr>
            <a:xfrm>
              <a:off x="891875" y="2691150"/>
              <a:ext cx="1342200" cy="1342200"/>
            </a:xfrm>
            <a:custGeom>
              <a:rect b="b" l="l" r="r" t="t"/>
              <a:pathLst>
                <a:path extrusionOk="0" h="53688" w="53688">
                  <a:moveTo>
                    <a:pt x="26818" y="53688"/>
                  </a:moveTo>
                  <a:lnTo>
                    <a:pt x="28205" y="53688"/>
                  </a:lnTo>
                  <a:lnTo>
                    <a:pt x="30928" y="53431"/>
                  </a:lnTo>
                  <a:lnTo>
                    <a:pt x="33548" y="52866"/>
                  </a:lnTo>
                  <a:lnTo>
                    <a:pt x="36066" y="52095"/>
                  </a:lnTo>
                  <a:lnTo>
                    <a:pt x="38480" y="51068"/>
                  </a:lnTo>
                  <a:lnTo>
                    <a:pt x="40792" y="49835"/>
                  </a:lnTo>
                  <a:lnTo>
                    <a:pt x="42899" y="48396"/>
                  </a:lnTo>
                  <a:lnTo>
                    <a:pt x="44902" y="46752"/>
                  </a:lnTo>
                  <a:lnTo>
                    <a:pt x="46752" y="44902"/>
                  </a:lnTo>
                  <a:lnTo>
                    <a:pt x="48396" y="42950"/>
                  </a:lnTo>
                  <a:lnTo>
                    <a:pt x="49834" y="40792"/>
                  </a:lnTo>
                  <a:lnTo>
                    <a:pt x="51067" y="38532"/>
                  </a:lnTo>
                  <a:lnTo>
                    <a:pt x="52095" y="36117"/>
                  </a:lnTo>
                  <a:lnTo>
                    <a:pt x="52865" y="33600"/>
                  </a:lnTo>
                  <a:lnTo>
                    <a:pt x="53379" y="30980"/>
                  </a:lnTo>
                  <a:lnTo>
                    <a:pt x="53687" y="28257"/>
                  </a:lnTo>
                  <a:lnTo>
                    <a:pt x="53687" y="26870"/>
                  </a:lnTo>
                  <a:lnTo>
                    <a:pt x="53687" y="25483"/>
                  </a:lnTo>
                  <a:lnTo>
                    <a:pt x="53379" y="22760"/>
                  </a:lnTo>
                  <a:lnTo>
                    <a:pt x="52865" y="20140"/>
                  </a:lnTo>
                  <a:lnTo>
                    <a:pt x="52095" y="17622"/>
                  </a:lnTo>
                  <a:lnTo>
                    <a:pt x="51067" y="15208"/>
                  </a:lnTo>
                  <a:lnTo>
                    <a:pt x="49834" y="12947"/>
                  </a:lnTo>
                  <a:lnTo>
                    <a:pt x="48396" y="10789"/>
                  </a:lnTo>
                  <a:lnTo>
                    <a:pt x="46752" y="8786"/>
                  </a:lnTo>
                  <a:lnTo>
                    <a:pt x="44902" y="6987"/>
                  </a:lnTo>
                  <a:lnTo>
                    <a:pt x="42899" y="5343"/>
                  </a:lnTo>
                  <a:lnTo>
                    <a:pt x="40792" y="3905"/>
                  </a:lnTo>
                  <a:lnTo>
                    <a:pt x="38480" y="2672"/>
                  </a:lnTo>
                  <a:lnTo>
                    <a:pt x="36066" y="1644"/>
                  </a:lnTo>
                  <a:lnTo>
                    <a:pt x="33548" y="874"/>
                  </a:lnTo>
                  <a:lnTo>
                    <a:pt x="30928" y="309"/>
                  </a:lnTo>
                  <a:lnTo>
                    <a:pt x="28205" y="52"/>
                  </a:lnTo>
                  <a:lnTo>
                    <a:pt x="26818" y="0"/>
                  </a:lnTo>
                  <a:lnTo>
                    <a:pt x="25431" y="52"/>
                  </a:lnTo>
                  <a:lnTo>
                    <a:pt x="22759" y="309"/>
                  </a:lnTo>
                  <a:lnTo>
                    <a:pt x="20139" y="874"/>
                  </a:lnTo>
                  <a:lnTo>
                    <a:pt x="17622" y="1644"/>
                  </a:lnTo>
                  <a:lnTo>
                    <a:pt x="15207" y="2672"/>
                  </a:lnTo>
                  <a:lnTo>
                    <a:pt x="12895" y="3905"/>
                  </a:lnTo>
                  <a:lnTo>
                    <a:pt x="10738" y="5343"/>
                  </a:lnTo>
                  <a:lnTo>
                    <a:pt x="8785" y="6987"/>
                  </a:lnTo>
                  <a:lnTo>
                    <a:pt x="6936" y="8786"/>
                  </a:lnTo>
                  <a:lnTo>
                    <a:pt x="5292" y="10789"/>
                  </a:lnTo>
                  <a:lnTo>
                    <a:pt x="3853" y="12947"/>
                  </a:lnTo>
                  <a:lnTo>
                    <a:pt x="2620" y="15208"/>
                  </a:lnTo>
                  <a:lnTo>
                    <a:pt x="1593" y="17622"/>
                  </a:lnTo>
                  <a:lnTo>
                    <a:pt x="822" y="20140"/>
                  </a:lnTo>
                  <a:lnTo>
                    <a:pt x="257" y="22760"/>
                  </a:lnTo>
                  <a:lnTo>
                    <a:pt x="0" y="25483"/>
                  </a:lnTo>
                  <a:lnTo>
                    <a:pt x="0" y="26870"/>
                  </a:lnTo>
                  <a:lnTo>
                    <a:pt x="0" y="28257"/>
                  </a:lnTo>
                  <a:lnTo>
                    <a:pt x="257" y="30980"/>
                  </a:lnTo>
                  <a:lnTo>
                    <a:pt x="822" y="33600"/>
                  </a:lnTo>
                  <a:lnTo>
                    <a:pt x="1593" y="36117"/>
                  </a:lnTo>
                  <a:lnTo>
                    <a:pt x="2620" y="38532"/>
                  </a:lnTo>
                  <a:lnTo>
                    <a:pt x="3853" y="40792"/>
                  </a:lnTo>
                  <a:lnTo>
                    <a:pt x="5292" y="42950"/>
                  </a:lnTo>
                  <a:lnTo>
                    <a:pt x="6936" y="44902"/>
                  </a:lnTo>
                  <a:lnTo>
                    <a:pt x="8785" y="46752"/>
                  </a:lnTo>
                  <a:lnTo>
                    <a:pt x="10738" y="48396"/>
                  </a:lnTo>
                  <a:lnTo>
                    <a:pt x="12895" y="49835"/>
                  </a:lnTo>
                  <a:lnTo>
                    <a:pt x="15207" y="51068"/>
                  </a:lnTo>
                  <a:lnTo>
                    <a:pt x="17622" y="52095"/>
                  </a:lnTo>
                  <a:lnTo>
                    <a:pt x="20139" y="52866"/>
                  </a:lnTo>
                  <a:lnTo>
                    <a:pt x="22759" y="53431"/>
                  </a:lnTo>
                  <a:lnTo>
                    <a:pt x="25431" y="53688"/>
                  </a:lnTo>
                  <a:close/>
                  <a:moveTo>
                    <a:pt x="36014" y="11560"/>
                  </a:moveTo>
                  <a:lnTo>
                    <a:pt x="35911" y="11457"/>
                  </a:lnTo>
                  <a:lnTo>
                    <a:pt x="35655" y="11457"/>
                  </a:lnTo>
                  <a:lnTo>
                    <a:pt x="35552" y="11560"/>
                  </a:lnTo>
                  <a:lnTo>
                    <a:pt x="34011" y="15670"/>
                  </a:lnTo>
                  <a:lnTo>
                    <a:pt x="33959" y="15773"/>
                  </a:lnTo>
                  <a:lnTo>
                    <a:pt x="33856" y="15824"/>
                  </a:lnTo>
                  <a:lnTo>
                    <a:pt x="29798" y="17365"/>
                  </a:lnTo>
                  <a:lnTo>
                    <a:pt x="29644" y="17417"/>
                  </a:lnTo>
                  <a:lnTo>
                    <a:pt x="29644" y="17725"/>
                  </a:lnTo>
                  <a:lnTo>
                    <a:pt x="29798" y="17776"/>
                  </a:lnTo>
                  <a:lnTo>
                    <a:pt x="33856" y="19369"/>
                  </a:lnTo>
                  <a:lnTo>
                    <a:pt x="33959" y="19420"/>
                  </a:lnTo>
                  <a:lnTo>
                    <a:pt x="34011" y="19472"/>
                  </a:lnTo>
                  <a:lnTo>
                    <a:pt x="35552" y="23582"/>
                  </a:lnTo>
                  <a:lnTo>
                    <a:pt x="35655" y="23684"/>
                  </a:lnTo>
                  <a:lnTo>
                    <a:pt x="35911" y="23684"/>
                  </a:lnTo>
                  <a:lnTo>
                    <a:pt x="36014" y="23582"/>
                  </a:lnTo>
                  <a:lnTo>
                    <a:pt x="37556" y="19472"/>
                  </a:lnTo>
                  <a:lnTo>
                    <a:pt x="37607" y="19420"/>
                  </a:lnTo>
                  <a:lnTo>
                    <a:pt x="37710" y="19369"/>
                  </a:lnTo>
                  <a:lnTo>
                    <a:pt x="41768" y="17776"/>
                  </a:lnTo>
                  <a:lnTo>
                    <a:pt x="41922" y="17725"/>
                  </a:lnTo>
                  <a:lnTo>
                    <a:pt x="41922" y="17417"/>
                  </a:lnTo>
                  <a:lnTo>
                    <a:pt x="41768" y="17365"/>
                  </a:lnTo>
                  <a:lnTo>
                    <a:pt x="37710" y="15824"/>
                  </a:lnTo>
                  <a:lnTo>
                    <a:pt x="37607" y="15773"/>
                  </a:lnTo>
                  <a:lnTo>
                    <a:pt x="37556" y="1567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1"/>
            <p:cNvSpPr/>
            <p:nvPr/>
          </p:nvSpPr>
          <p:spPr>
            <a:xfrm>
              <a:off x="3219175" y="1917950"/>
              <a:ext cx="757800" cy="854150"/>
            </a:xfrm>
            <a:custGeom>
              <a:rect b="b" l="l" r="r" t="t"/>
              <a:pathLst>
                <a:path extrusionOk="0" h="34166" w="30312">
                  <a:moveTo>
                    <a:pt x="20653" y="19009"/>
                  </a:moveTo>
                  <a:lnTo>
                    <a:pt x="20653" y="20140"/>
                  </a:lnTo>
                  <a:lnTo>
                    <a:pt x="20653" y="20910"/>
                  </a:lnTo>
                  <a:lnTo>
                    <a:pt x="20396" y="22349"/>
                  </a:lnTo>
                  <a:lnTo>
                    <a:pt x="19934" y="23633"/>
                  </a:lnTo>
                  <a:lnTo>
                    <a:pt x="19266" y="24763"/>
                  </a:lnTo>
                  <a:lnTo>
                    <a:pt x="18855" y="25277"/>
                  </a:lnTo>
                  <a:lnTo>
                    <a:pt x="18393" y="25739"/>
                  </a:lnTo>
                  <a:lnTo>
                    <a:pt x="17314" y="26459"/>
                  </a:lnTo>
                  <a:lnTo>
                    <a:pt x="16132" y="26972"/>
                  </a:lnTo>
                  <a:lnTo>
                    <a:pt x="14796" y="27229"/>
                  </a:lnTo>
                  <a:lnTo>
                    <a:pt x="14077" y="27229"/>
                  </a:lnTo>
                  <a:lnTo>
                    <a:pt x="13204" y="27178"/>
                  </a:lnTo>
                  <a:lnTo>
                    <a:pt x="11611" y="26613"/>
                  </a:lnTo>
                  <a:lnTo>
                    <a:pt x="10943" y="26099"/>
                  </a:lnTo>
                  <a:lnTo>
                    <a:pt x="10378" y="25431"/>
                  </a:lnTo>
                  <a:lnTo>
                    <a:pt x="9813" y="23941"/>
                  </a:lnTo>
                  <a:lnTo>
                    <a:pt x="9762" y="23017"/>
                  </a:lnTo>
                  <a:lnTo>
                    <a:pt x="9762" y="22451"/>
                  </a:lnTo>
                  <a:lnTo>
                    <a:pt x="10019" y="21475"/>
                  </a:lnTo>
                  <a:lnTo>
                    <a:pt x="10584" y="20705"/>
                  </a:lnTo>
                  <a:lnTo>
                    <a:pt x="11354" y="20088"/>
                  </a:lnTo>
                  <a:lnTo>
                    <a:pt x="11868" y="19883"/>
                  </a:lnTo>
                  <a:lnTo>
                    <a:pt x="13152" y="19472"/>
                  </a:lnTo>
                  <a:lnTo>
                    <a:pt x="16954" y="19009"/>
                  </a:lnTo>
                  <a:close/>
                  <a:moveTo>
                    <a:pt x="14437" y="0"/>
                  </a:moveTo>
                  <a:lnTo>
                    <a:pt x="11097" y="411"/>
                  </a:lnTo>
                  <a:lnTo>
                    <a:pt x="9402" y="720"/>
                  </a:lnTo>
                  <a:lnTo>
                    <a:pt x="7809" y="1131"/>
                  </a:lnTo>
                  <a:lnTo>
                    <a:pt x="4932" y="2107"/>
                  </a:lnTo>
                  <a:lnTo>
                    <a:pt x="3751" y="2723"/>
                  </a:lnTo>
                  <a:lnTo>
                    <a:pt x="3083" y="3134"/>
                  </a:lnTo>
                  <a:lnTo>
                    <a:pt x="2107" y="3905"/>
                  </a:lnTo>
                  <a:lnTo>
                    <a:pt x="1798" y="4367"/>
                  </a:lnTo>
                  <a:lnTo>
                    <a:pt x="1490" y="4778"/>
                  </a:lnTo>
                  <a:lnTo>
                    <a:pt x="1233" y="5909"/>
                  </a:lnTo>
                  <a:lnTo>
                    <a:pt x="1182" y="6576"/>
                  </a:lnTo>
                  <a:lnTo>
                    <a:pt x="1233" y="7347"/>
                  </a:lnTo>
                  <a:lnTo>
                    <a:pt x="1644" y="8734"/>
                  </a:lnTo>
                  <a:lnTo>
                    <a:pt x="2055" y="9299"/>
                  </a:lnTo>
                  <a:lnTo>
                    <a:pt x="2518" y="9762"/>
                  </a:lnTo>
                  <a:lnTo>
                    <a:pt x="3699" y="10275"/>
                  </a:lnTo>
                  <a:lnTo>
                    <a:pt x="4932" y="10275"/>
                  </a:lnTo>
                  <a:lnTo>
                    <a:pt x="6268" y="9916"/>
                  </a:lnTo>
                  <a:lnTo>
                    <a:pt x="6987" y="9556"/>
                  </a:lnTo>
                  <a:lnTo>
                    <a:pt x="9608" y="8631"/>
                  </a:lnTo>
                  <a:lnTo>
                    <a:pt x="13769" y="7655"/>
                  </a:lnTo>
                  <a:lnTo>
                    <a:pt x="15310" y="7553"/>
                  </a:lnTo>
                  <a:lnTo>
                    <a:pt x="16646" y="7604"/>
                  </a:lnTo>
                  <a:lnTo>
                    <a:pt x="18239" y="8066"/>
                  </a:lnTo>
                  <a:lnTo>
                    <a:pt x="19061" y="8529"/>
                  </a:lnTo>
                  <a:lnTo>
                    <a:pt x="19369" y="8837"/>
                  </a:lnTo>
                  <a:lnTo>
                    <a:pt x="19985" y="9505"/>
                  </a:lnTo>
                  <a:lnTo>
                    <a:pt x="20602" y="11560"/>
                  </a:lnTo>
                  <a:lnTo>
                    <a:pt x="20653" y="12896"/>
                  </a:lnTo>
                  <a:lnTo>
                    <a:pt x="20653" y="14129"/>
                  </a:lnTo>
                  <a:lnTo>
                    <a:pt x="15516" y="14129"/>
                  </a:lnTo>
                  <a:lnTo>
                    <a:pt x="9916" y="14642"/>
                  </a:lnTo>
                  <a:lnTo>
                    <a:pt x="7758" y="15053"/>
                  </a:lnTo>
                  <a:lnTo>
                    <a:pt x="5806" y="15567"/>
                  </a:lnTo>
                  <a:lnTo>
                    <a:pt x="3494" y="16646"/>
                  </a:lnTo>
                  <a:lnTo>
                    <a:pt x="2261" y="17571"/>
                  </a:lnTo>
                  <a:lnTo>
                    <a:pt x="1798" y="18033"/>
                  </a:lnTo>
                  <a:lnTo>
                    <a:pt x="1336" y="18598"/>
                  </a:lnTo>
                  <a:lnTo>
                    <a:pt x="668" y="19831"/>
                  </a:lnTo>
                  <a:lnTo>
                    <a:pt x="206" y="21218"/>
                  </a:lnTo>
                  <a:lnTo>
                    <a:pt x="0" y="22862"/>
                  </a:lnTo>
                  <a:lnTo>
                    <a:pt x="0" y="23736"/>
                  </a:lnTo>
                  <a:lnTo>
                    <a:pt x="52" y="25174"/>
                  </a:lnTo>
                  <a:lnTo>
                    <a:pt x="822" y="27846"/>
                  </a:lnTo>
                  <a:lnTo>
                    <a:pt x="1542" y="29079"/>
                  </a:lnTo>
                  <a:lnTo>
                    <a:pt x="2364" y="30261"/>
                  </a:lnTo>
                  <a:lnTo>
                    <a:pt x="4521" y="32110"/>
                  </a:lnTo>
                  <a:lnTo>
                    <a:pt x="5806" y="32829"/>
                  </a:lnTo>
                  <a:lnTo>
                    <a:pt x="7193" y="33446"/>
                  </a:lnTo>
                  <a:lnTo>
                    <a:pt x="10224" y="34114"/>
                  </a:lnTo>
                  <a:lnTo>
                    <a:pt x="11868" y="34165"/>
                  </a:lnTo>
                  <a:lnTo>
                    <a:pt x="13409" y="34114"/>
                  </a:lnTo>
                  <a:lnTo>
                    <a:pt x="16184" y="33446"/>
                  </a:lnTo>
                  <a:lnTo>
                    <a:pt x="17365" y="32778"/>
                  </a:lnTo>
                  <a:lnTo>
                    <a:pt x="18495" y="32007"/>
                  </a:lnTo>
                  <a:lnTo>
                    <a:pt x="20139" y="30106"/>
                  </a:lnTo>
                  <a:lnTo>
                    <a:pt x="20705" y="28873"/>
                  </a:lnTo>
                  <a:lnTo>
                    <a:pt x="20705" y="29387"/>
                  </a:lnTo>
                  <a:lnTo>
                    <a:pt x="20756" y="30363"/>
                  </a:lnTo>
                  <a:lnTo>
                    <a:pt x="21424" y="32059"/>
                  </a:lnTo>
                  <a:lnTo>
                    <a:pt x="21989" y="32778"/>
                  </a:lnTo>
                  <a:lnTo>
                    <a:pt x="22708" y="33343"/>
                  </a:lnTo>
                  <a:lnTo>
                    <a:pt x="24455" y="34011"/>
                  </a:lnTo>
                  <a:lnTo>
                    <a:pt x="25483" y="34062"/>
                  </a:lnTo>
                  <a:lnTo>
                    <a:pt x="26561" y="34011"/>
                  </a:lnTo>
                  <a:lnTo>
                    <a:pt x="28360" y="33394"/>
                  </a:lnTo>
                  <a:lnTo>
                    <a:pt x="29027" y="32829"/>
                  </a:lnTo>
                  <a:lnTo>
                    <a:pt x="29593" y="32161"/>
                  </a:lnTo>
                  <a:lnTo>
                    <a:pt x="30260" y="30415"/>
                  </a:lnTo>
                  <a:lnTo>
                    <a:pt x="30312" y="29387"/>
                  </a:lnTo>
                  <a:lnTo>
                    <a:pt x="30312" y="14231"/>
                  </a:lnTo>
                  <a:lnTo>
                    <a:pt x="30260" y="12485"/>
                  </a:lnTo>
                  <a:lnTo>
                    <a:pt x="29798" y="9351"/>
                  </a:lnTo>
                  <a:lnTo>
                    <a:pt x="28925" y="6679"/>
                  </a:lnTo>
                  <a:lnTo>
                    <a:pt x="27640" y="4470"/>
                  </a:lnTo>
                  <a:lnTo>
                    <a:pt x="26818" y="3545"/>
                  </a:lnTo>
                  <a:lnTo>
                    <a:pt x="25894" y="2672"/>
                  </a:lnTo>
                  <a:lnTo>
                    <a:pt x="23684" y="1336"/>
                  </a:lnTo>
                  <a:lnTo>
                    <a:pt x="21013" y="463"/>
                  </a:lnTo>
                  <a:lnTo>
                    <a:pt x="17879" y="52"/>
                  </a:lnTo>
                  <a:lnTo>
                    <a:pt x="16081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1"/>
            <p:cNvSpPr/>
            <p:nvPr/>
          </p:nvSpPr>
          <p:spPr>
            <a:xfrm>
              <a:off x="4124650" y="1571175"/>
              <a:ext cx="872125" cy="1200925"/>
            </a:xfrm>
            <a:custGeom>
              <a:rect b="b" l="l" r="r" t="t"/>
              <a:pathLst>
                <a:path extrusionOk="0" h="48037" w="34885">
                  <a:moveTo>
                    <a:pt x="18342" y="21578"/>
                  </a:moveTo>
                  <a:lnTo>
                    <a:pt x="19935" y="21886"/>
                  </a:lnTo>
                  <a:lnTo>
                    <a:pt x="21270" y="22502"/>
                  </a:lnTo>
                  <a:lnTo>
                    <a:pt x="22401" y="23376"/>
                  </a:lnTo>
                  <a:lnTo>
                    <a:pt x="22914" y="23992"/>
                  </a:lnTo>
                  <a:lnTo>
                    <a:pt x="23377" y="24609"/>
                  </a:lnTo>
                  <a:lnTo>
                    <a:pt x="24096" y="26047"/>
                  </a:lnTo>
                  <a:lnTo>
                    <a:pt x="24558" y="27794"/>
                  </a:lnTo>
                  <a:lnTo>
                    <a:pt x="24815" y="29798"/>
                  </a:lnTo>
                  <a:lnTo>
                    <a:pt x="24815" y="30928"/>
                  </a:lnTo>
                  <a:lnTo>
                    <a:pt x="24815" y="32058"/>
                  </a:lnTo>
                  <a:lnTo>
                    <a:pt x="24558" y="34062"/>
                  </a:lnTo>
                  <a:lnTo>
                    <a:pt x="24096" y="35809"/>
                  </a:lnTo>
                  <a:lnTo>
                    <a:pt x="23377" y="37299"/>
                  </a:lnTo>
                  <a:lnTo>
                    <a:pt x="22914" y="37966"/>
                  </a:lnTo>
                  <a:lnTo>
                    <a:pt x="22401" y="38532"/>
                  </a:lnTo>
                  <a:lnTo>
                    <a:pt x="21270" y="39456"/>
                  </a:lnTo>
                  <a:lnTo>
                    <a:pt x="19935" y="40021"/>
                  </a:lnTo>
                  <a:lnTo>
                    <a:pt x="18342" y="40330"/>
                  </a:lnTo>
                  <a:lnTo>
                    <a:pt x="17469" y="40381"/>
                  </a:lnTo>
                  <a:lnTo>
                    <a:pt x="16595" y="40330"/>
                  </a:lnTo>
                  <a:lnTo>
                    <a:pt x="15054" y="40021"/>
                  </a:lnTo>
                  <a:lnTo>
                    <a:pt x="13667" y="39405"/>
                  </a:lnTo>
                  <a:lnTo>
                    <a:pt x="12485" y="38480"/>
                  </a:lnTo>
                  <a:lnTo>
                    <a:pt x="11971" y="37864"/>
                  </a:lnTo>
                  <a:lnTo>
                    <a:pt x="11509" y="37247"/>
                  </a:lnTo>
                  <a:lnTo>
                    <a:pt x="10790" y="35706"/>
                  </a:lnTo>
                  <a:lnTo>
                    <a:pt x="10327" y="33908"/>
                  </a:lnTo>
                  <a:lnTo>
                    <a:pt x="10071" y="31904"/>
                  </a:lnTo>
                  <a:lnTo>
                    <a:pt x="10071" y="30774"/>
                  </a:lnTo>
                  <a:lnTo>
                    <a:pt x="10071" y="29695"/>
                  </a:lnTo>
                  <a:lnTo>
                    <a:pt x="10327" y="27743"/>
                  </a:lnTo>
                  <a:lnTo>
                    <a:pt x="10790" y="25996"/>
                  </a:lnTo>
                  <a:lnTo>
                    <a:pt x="11509" y="24557"/>
                  </a:lnTo>
                  <a:lnTo>
                    <a:pt x="11971" y="23992"/>
                  </a:lnTo>
                  <a:lnTo>
                    <a:pt x="12485" y="23376"/>
                  </a:lnTo>
                  <a:lnTo>
                    <a:pt x="13667" y="22502"/>
                  </a:lnTo>
                  <a:lnTo>
                    <a:pt x="15054" y="21886"/>
                  </a:lnTo>
                  <a:lnTo>
                    <a:pt x="16595" y="21578"/>
                  </a:lnTo>
                  <a:close/>
                  <a:moveTo>
                    <a:pt x="29645" y="0"/>
                  </a:moveTo>
                  <a:lnTo>
                    <a:pt x="28566" y="51"/>
                  </a:lnTo>
                  <a:lnTo>
                    <a:pt x="26819" y="668"/>
                  </a:lnTo>
                  <a:lnTo>
                    <a:pt x="26100" y="1233"/>
                  </a:lnTo>
                  <a:lnTo>
                    <a:pt x="25483" y="1850"/>
                  </a:lnTo>
                  <a:lnTo>
                    <a:pt x="24815" y="3442"/>
                  </a:lnTo>
                  <a:lnTo>
                    <a:pt x="24764" y="4418"/>
                  </a:lnTo>
                  <a:lnTo>
                    <a:pt x="24764" y="19214"/>
                  </a:lnTo>
                  <a:lnTo>
                    <a:pt x="23993" y="17981"/>
                  </a:lnTo>
                  <a:lnTo>
                    <a:pt x="21887" y="16029"/>
                  </a:lnTo>
                  <a:lnTo>
                    <a:pt x="20551" y="15259"/>
                  </a:lnTo>
                  <a:lnTo>
                    <a:pt x="19215" y="14642"/>
                  </a:lnTo>
                  <a:lnTo>
                    <a:pt x="16184" y="13923"/>
                  </a:lnTo>
                  <a:lnTo>
                    <a:pt x="14540" y="13871"/>
                  </a:lnTo>
                  <a:lnTo>
                    <a:pt x="13461" y="13871"/>
                  </a:lnTo>
                  <a:lnTo>
                    <a:pt x="11458" y="14128"/>
                  </a:lnTo>
                  <a:lnTo>
                    <a:pt x="9557" y="14642"/>
                  </a:lnTo>
                  <a:lnTo>
                    <a:pt x="7810" y="15464"/>
                  </a:lnTo>
                  <a:lnTo>
                    <a:pt x="6988" y="15926"/>
                  </a:lnTo>
                  <a:lnTo>
                    <a:pt x="6166" y="16492"/>
                  </a:lnTo>
                  <a:lnTo>
                    <a:pt x="4728" y="17725"/>
                  </a:lnTo>
                  <a:lnTo>
                    <a:pt x="3443" y="19214"/>
                  </a:lnTo>
                  <a:lnTo>
                    <a:pt x="2313" y="20961"/>
                  </a:lnTo>
                  <a:lnTo>
                    <a:pt x="1799" y="21886"/>
                  </a:lnTo>
                  <a:lnTo>
                    <a:pt x="1388" y="22862"/>
                  </a:lnTo>
                  <a:lnTo>
                    <a:pt x="720" y="24917"/>
                  </a:lnTo>
                  <a:lnTo>
                    <a:pt x="104" y="28308"/>
                  </a:lnTo>
                  <a:lnTo>
                    <a:pt x="1" y="30774"/>
                  </a:lnTo>
                  <a:lnTo>
                    <a:pt x="104" y="33291"/>
                  </a:lnTo>
                  <a:lnTo>
                    <a:pt x="720" y="36733"/>
                  </a:lnTo>
                  <a:lnTo>
                    <a:pt x="1388" y="38840"/>
                  </a:lnTo>
                  <a:lnTo>
                    <a:pt x="1799" y="39816"/>
                  </a:lnTo>
                  <a:lnTo>
                    <a:pt x="2313" y="40792"/>
                  </a:lnTo>
                  <a:lnTo>
                    <a:pt x="3443" y="42487"/>
                  </a:lnTo>
                  <a:lnTo>
                    <a:pt x="4728" y="44029"/>
                  </a:lnTo>
                  <a:lnTo>
                    <a:pt x="6166" y="45365"/>
                  </a:lnTo>
                  <a:lnTo>
                    <a:pt x="6988" y="45930"/>
                  </a:lnTo>
                  <a:lnTo>
                    <a:pt x="7810" y="46443"/>
                  </a:lnTo>
                  <a:lnTo>
                    <a:pt x="9608" y="47214"/>
                  </a:lnTo>
                  <a:lnTo>
                    <a:pt x="11509" y="47779"/>
                  </a:lnTo>
                  <a:lnTo>
                    <a:pt x="13513" y="48036"/>
                  </a:lnTo>
                  <a:lnTo>
                    <a:pt x="14540" y="48036"/>
                  </a:lnTo>
                  <a:lnTo>
                    <a:pt x="16184" y="47985"/>
                  </a:lnTo>
                  <a:lnTo>
                    <a:pt x="19267" y="47317"/>
                  </a:lnTo>
                  <a:lnTo>
                    <a:pt x="20603" y="46649"/>
                  </a:lnTo>
                  <a:lnTo>
                    <a:pt x="21938" y="45878"/>
                  </a:lnTo>
                  <a:lnTo>
                    <a:pt x="24045" y="43875"/>
                  </a:lnTo>
                  <a:lnTo>
                    <a:pt x="24815" y="42642"/>
                  </a:lnTo>
                  <a:lnTo>
                    <a:pt x="24815" y="43155"/>
                  </a:lnTo>
                  <a:lnTo>
                    <a:pt x="24918" y="44183"/>
                  </a:lnTo>
                  <a:lnTo>
                    <a:pt x="25586" y="45930"/>
                  </a:lnTo>
                  <a:lnTo>
                    <a:pt x="26151" y="46649"/>
                  </a:lnTo>
                  <a:lnTo>
                    <a:pt x="26922" y="47214"/>
                  </a:lnTo>
                  <a:lnTo>
                    <a:pt x="28771" y="47882"/>
                  </a:lnTo>
                  <a:lnTo>
                    <a:pt x="29850" y="47933"/>
                  </a:lnTo>
                  <a:lnTo>
                    <a:pt x="30929" y="47882"/>
                  </a:lnTo>
                  <a:lnTo>
                    <a:pt x="32778" y="47214"/>
                  </a:lnTo>
                  <a:lnTo>
                    <a:pt x="33446" y="46649"/>
                  </a:lnTo>
                  <a:lnTo>
                    <a:pt x="34114" y="45930"/>
                  </a:lnTo>
                  <a:lnTo>
                    <a:pt x="34834" y="44183"/>
                  </a:lnTo>
                  <a:lnTo>
                    <a:pt x="34885" y="43155"/>
                  </a:lnTo>
                  <a:lnTo>
                    <a:pt x="34885" y="4624"/>
                  </a:lnTo>
                  <a:lnTo>
                    <a:pt x="34834" y="3648"/>
                  </a:lnTo>
                  <a:lnTo>
                    <a:pt x="34063" y="1952"/>
                  </a:lnTo>
                  <a:lnTo>
                    <a:pt x="33395" y="1284"/>
                  </a:lnTo>
                  <a:lnTo>
                    <a:pt x="32676" y="719"/>
                  </a:lnTo>
                  <a:lnTo>
                    <a:pt x="30775" y="51"/>
                  </a:lnTo>
                  <a:lnTo>
                    <a:pt x="29645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1"/>
            <p:cNvSpPr/>
            <p:nvPr/>
          </p:nvSpPr>
          <p:spPr>
            <a:xfrm>
              <a:off x="5157300" y="1917950"/>
              <a:ext cx="757825" cy="854150"/>
            </a:xfrm>
            <a:custGeom>
              <a:rect b="b" l="l" r="r" t="t"/>
              <a:pathLst>
                <a:path extrusionOk="0" h="34166" w="30313">
                  <a:moveTo>
                    <a:pt x="20705" y="19009"/>
                  </a:moveTo>
                  <a:lnTo>
                    <a:pt x="20705" y="20140"/>
                  </a:lnTo>
                  <a:lnTo>
                    <a:pt x="20654" y="20910"/>
                  </a:lnTo>
                  <a:lnTo>
                    <a:pt x="20448" y="22349"/>
                  </a:lnTo>
                  <a:lnTo>
                    <a:pt x="19986" y="23633"/>
                  </a:lnTo>
                  <a:lnTo>
                    <a:pt x="19318" y="24763"/>
                  </a:lnTo>
                  <a:lnTo>
                    <a:pt x="18856" y="25277"/>
                  </a:lnTo>
                  <a:lnTo>
                    <a:pt x="18393" y="25739"/>
                  </a:lnTo>
                  <a:lnTo>
                    <a:pt x="17366" y="26459"/>
                  </a:lnTo>
                  <a:lnTo>
                    <a:pt x="16184" y="26972"/>
                  </a:lnTo>
                  <a:lnTo>
                    <a:pt x="14848" y="27229"/>
                  </a:lnTo>
                  <a:lnTo>
                    <a:pt x="14129" y="27229"/>
                  </a:lnTo>
                  <a:lnTo>
                    <a:pt x="13204" y="27178"/>
                  </a:lnTo>
                  <a:lnTo>
                    <a:pt x="11663" y="26613"/>
                  </a:lnTo>
                  <a:lnTo>
                    <a:pt x="10995" y="26099"/>
                  </a:lnTo>
                  <a:lnTo>
                    <a:pt x="10430" y="25431"/>
                  </a:lnTo>
                  <a:lnTo>
                    <a:pt x="9814" y="23941"/>
                  </a:lnTo>
                  <a:lnTo>
                    <a:pt x="9762" y="23017"/>
                  </a:lnTo>
                  <a:lnTo>
                    <a:pt x="9814" y="22451"/>
                  </a:lnTo>
                  <a:lnTo>
                    <a:pt x="10070" y="21475"/>
                  </a:lnTo>
                  <a:lnTo>
                    <a:pt x="10584" y="20705"/>
                  </a:lnTo>
                  <a:lnTo>
                    <a:pt x="11406" y="20088"/>
                  </a:lnTo>
                  <a:lnTo>
                    <a:pt x="11920" y="19883"/>
                  </a:lnTo>
                  <a:lnTo>
                    <a:pt x="13153" y="19472"/>
                  </a:lnTo>
                  <a:lnTo>
                    <a:pt x="16955" y="19009"/>
                  </a:lnTo>
                  <a:close/>
                  <a:moveTo>
                    <a:pt x="14489" y="0"/>
                  </a:moveTo>
                  <a:lnTo>
                    <a:pt x="11149" y="411"/>
                  </a:lnTo>
                  <a:lnTo>
                    <a:pt x="9454" y="720"/>
                  </a:lnTo>
                  <a:lnTo>
                    <a:pt x="7810" y="1131"/>
                  </a:lnTo>
                  <a:lnTo>
                    <a:pt x="4984" y="2107"/>
                  </a:lnTo>
                  <a:lnTo>
                    <a:pt x="3751" y="2723"/>
                  </a:lnTo>
                  <a:lnTo>
                    <a:pt x="3135" y="3134"/>
                  </a:lnTo>
                  <a:lnTo>
                    <a:pt x="2159" y="3905"/>
                  </a:lnTo>
                  <a:lnTo>
                    <a:pt x="1799" y="4367"/>
                  </a:lnTo>
                  <a:lnTo>
                    <a:pt x="1542" y="4778"/>
                  </a:lnTo>
                  <a:lnTo>
                    <a:pt x="1234" y="5909"/>
                  </a:lnTo>
                  <a:lnTo>
                    <a:pt x="1234" y="6576"/>
                  </a:lnTo>
                  <a:lnTo>
                    <a:pt x="1234" y="7347"/>
                  </a:lnTo>
                  <a:lnTo>
                    <a:pt x="1696" y="8734"/>
                  </a:lnTo>
                  <a:lnTo>
                    <a:pt x="2107" y="9299"/>
                  </a:lnTo>
                  <a:lnTo>
                    <a:pt x="2518" y="9762"/>
                  </a:lnTo>
                  <a:lnTo>
                    <a:pt x="3700" y="10275"/>
                  </a:lnTo>
                  <a:lnTo>
                    <a:pt x="4984" y="10275"/>
                  </a:lnTo>
                  <a:lnTo>
                    <a:pt x="6269" y="9916"/>
                  </a:lnTo>
                  <a:lnTo>
                    <a:pt x="7039" y="9556"/>
                  </a:lnTo>
                  <a:lnTo>
                    <a:pt x="9659" y="8631"/>
                  </a:lnTo>
                  <a:lnTo>
                    <a:pt x="13769" y="7655"/>
                  </a:lnTo>
                  <a:lnTo>
                    <a:pt x="15311" y="7553"/>
                  </a:lnTo>
                  <a:lnTo>
                    <a:pt x="16698" y="7604"/>
                  </a:lnTo>
                  <a:lnTo>
                    <a:pt x="18290" y="8066"/>
                  </a:lnTo>
                  <a:lnTo>
                    <a:pt x="19112" y="8529"/>
                  </a:lnTo>
                  <a:lnTo>
                    <a:pt x="19421" y="8837"/>
                  </a:lnTo>
                  <a:lnTo>
                    <a:pt x="19986" y="9505"/>
                  </a:lnTo>
                  <a:lnTo>
                    <a:pt x="20602" y="11560"/>
                  </a:lnTo>
                  <a:lnTo>
                    <a:pt x="20705" y="12896"/>
                  </a:lnTo>
                  <a:lnTo>
                    <a:pt x="20705" y="14129"/>
                  </a:lnTo>
                  <a:lnTo>
                    <a:pt x="15516" y="14129"/>
                  </a:lnTo>
                  <a:lnTo>
                    <a:pt x="9916" y="14642"/>
                  </a:lnTo>
                  <a:lnTo>
                    <a:pt x="7758" y="15053"/>
                  </a:lnTo>
                  <a:lnTo>
                    <a:pt x="5806" y="15567"/>
                  </a:lnTo>
                  <a:lnTo>
                    <a:pt x="3494" y="16646"/>
                  </a:lnTo>
                  <a:lnTo>
                    <a:pt x="2313" y="17571"/>
                  </a:lnTo>
                  <a:lnTo>
                    <a:pt x="1799" y="18033"/>
                  </a:lnTo>
                  <a:lnTo>
                    <a:pt x="1388" y="18598"/>
                  </a:lnTo>
                  <a:lnTo>
                    <a:pt x="720" y="19831"/>
                  </a:lnTo>
                  <a:lnTo>
                    <a:pt x="258" y="21218"/>
                  </a:lnTo>
                  <a:lnTo>
                    <a:pt x="52" y="22862"/>
                  </a:lnTo>
                  <a:lnTo>
                    <a:pt x="1" y="23736"/>
                  </a:lnTo>
                  <a:lnTo>
                    <a:pt x="52" y="25174"/>
                  </a:lnTo>
                  <a:lnTo>
                    <a:pt x="823" y="27846"/>
                  </a:lnTo>
                  <a:lnTo>
                    <a:pt x="1542" y="29079"/>
                  </a:lnTo>
                  <a:lnTo>
                    <a:pt x="2415" y="30261"/>
                  </a:lnTo>
                  <a:lnTo>
                    <a:pt x="4522" y="32110"/>
                  </a:lnTo>
                  <a:lnTo>
                    <a:pt x="5806" y="32829"/>
                  </a:lnTo>
                  <a:lnTo>
                    <a:pt x="7245" y="33446"/>
                  </a:lnTo>
                  <a:lnTo>
                    <a:pt x="10276" y="34114"/>
                  </a:lnTo>
                  <a:lnTo>
                    <a:pt x="11920" y="34165"/>
                  </a:lnTo>
                  <a:lnTo>
                    <a:pt x="13461" y="34114"/>
                  </a:lnTo>
                  <a:lnTo>
                    <a:pt x="16184" y="33446"/>
                  </a:lnTo>
                  <a:lnTo>
                    <a:pt x="17417" y="32778"/>
                  </a:lnTo>
                  <a:lnTo>
                    <a:pt x="18496" y="32007"/>
                  </a:lnTo>
                  <a:lnTo>
                    <a:pt x="20191" y="30106"/>
                  </a:lnTo>
                  <a:lnTo>
                    <a:pt x="20756" y="28873"/>
                  </a:lnTo>
                  <a:lnTo>
                    <a:pt x="20756" y="29387"/>
                  </a:lnTo>
                  <a:lnTo>
                    <a:pt x="20808" y="30363"/>
                  </a:lnTo>
                  <a:lnTo>
                    <a:pt x="21424" y="32059"/>
                  </a:lnTo>
                  <a:lnTo>
                    <a:pt x="22041" y="32778"/>
                  </a:lnTo>
                  <a:lnTo>
                    <a:pt x="22709" y="33343"/>
                  </a:lnTo>
                  <a:lnTo>
                    <a:pt x="24455" y="34011"/>
                  </a:lnTo>
                  <a:lnTo>
                    <a:pt x="25483" y="34062"/>
                  </a:lnTo>
                  <a:lnTo>
                    <a:pt x="26613" y="34011"/>
                  </a:lnTo>
                  <a:lnTo>
                    <a:pt x="28360" y="33394"/>
                  </a:lnTo>
                  <a:lnTo>
                    <a:pt x="29028" y="32829"/>
                  </a:lnTo>
                  <a:lnTo>
                    <a:pt x="29644" y="32161"/>
                  </a:lnTo>
                  <a:lnTo>
                    <a:pt x="30261" y="30415"/>
                  </a:lnTo>
                  <a:lnTo>
                    <a:pt x="30312" y="29387"/>
                  </a:lnTo>
                  <a:lnTo>
                    <a:pt x="30312" y="14231"/>
                  </a:lnTo>
                  <a:lnTo>
                    <a:pt x="30261" y="12485"/>
                  </a:lnTo>
                  <a:lnTo>
                    <a:pt x="29850" y="9351"/>
                  </a:lnTo>
                  <a:lnTo>
                    <a:pt x="28977" y="6679"/>
                  </a:lnTo>
                  <a:lnTo>
                    <a:pt x="27692" y="4470"/>
                  </a:lnTo>
                  <a:lnTo>
                    <a:pt x="26819" y="3545"/>
                  </a:lnTo>
                  <a:lnTo>
                    <a:pt x="25945" y="2672"/>
                  </a:lnTo>
                  <a:lnTo>
                    <a:pt x="23736" y="1336"/>
                  </a:lnTo>
                  <a:lnTo>
                    <a:pt x="21065" y="463"/>
                  </a:lnTo>
                  <a:lnTo>
                    <a:pt x="17879" y="52"/>
                  </a:lnTo>
                  <a:lnTo>
                    <a:pt x="16133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1"/>
            <p:cNvSpPr/>
            <p:nvPr/>
          </p:nvSpPr>
          <p:spPr>
            <a:xfrm>
              <a:off x="6103900" y="1571175"/>
              <a:ext cx="253050" cy="1198350"/>
            </a:xfrm>
            <a:custGeom>
              <a:rect b="b" l="l" r="r" t="t"/>
              <a:pathLst>
                <a:path extrusionOk="0" h="47934" w="10122">
                  <a:moveTo>
                    <a:pt x="5087" y="0"/>
                  </a:moveTo>
                  <a:lnTo>
                    <a:pt x="4008" y="51"/>
                  </a:lnTo>
                  <a:lnTo>
                    <a:pt x="2158" y="668"/>
                  </a:lnTo>
                  <a:lnTo>
                    <a:pt x="1388" y="1233"/>
                  </a:lnTo>
                  <a:lnTo>
                    <a:pt x="771" y="1850"/>
                  </a:lnTo>
                  <a:lnTo>
                    <a:pt x="52" y="3648"/>
                  </a:lnTo>
                  <a:lnTo>
                    <a:pt x="0" y="4778"/>
                  </a:lnTo>
                  <a:lnTo>
                    <a:pt x="0" y="43155"/>
                  </a:lnTo>
                  <a:lnTo>
                    <a:pt x="52" y="44286"/>
                  </a:lnTo>
                  <a:lnTo>
                    <a:pt x="771" y="46084"/>
                  </a:lnTo>
                  <a:lnTo>
                    <a:pt x="1388" y="46700"/>
                  </a:lnTo>
                  <a:lnTo>
                    <a:pt x="2158" y="47265"/>
                  </a:lnTo>
                  <a:lnTo>
                    <a:pt x="4008" y="47882"/>
                  </a:lnTo>
                  <a:lnTo>
                    <a:pt x="5087" y="47933"/>
                  </a:lnTo>
                  <a:lnTo>
                    <a:pt x="6114" y="47882"/>
                  </a:lnTo>
                  <a:lnTo>
                    <a:pt x="7912" y="47265"/>
                  </a:lnTo>
                  <a:lnTo>
                    <a:pt x="8632" y="46700"/>
                  </a:lnTo>
                  <a:lnTo>
                    <a:pt x="9299" y="46084"/>
                  </a:lnTo>
                  <a:lnTo>
                    <a:pt x="10070" y="44286"/>
                  </a:lnTo>
                  <a:lnTo>
                    <a:pt x="10121" y="43155"/>
                  </a:lnTo>
                  <a:lnTo>
                    <a:pt x="10121" y="4778"/>
                  </a:lnTo>
                  <a:lnTo>
                    <a:pt x="10070" y="3648"/>
                  </a:lnTo>
                  <a:lnTo>
                    <a:pt x="9299" y="1850"/>
                  </a:lnTo>
                  <a:lnTo>
                    <a:pt x="8632" y="1233"/>
                  </a:lnTo>
                  <a:lnTo>
                    <a:pt x="7912" y="668"/>
                  </a:lnTo>
                  <a:lnTo>
                    <a:pt x="6114" y="51"/>
                  </a:lnTo>
                  <a:lnTo>
                    <a:pt x="5087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1"/>
            <p:cNvSpPr/>
            <p:nvPr/>
          </p:nvSpPr>
          <p:spPr>
            <a:xfrm>
              <a:off x="6509775" y="1917950"/>
              <a:ext cx="869550" cy="854150"/>
            </a:xfrm>
            <a:custGeom>
              <a:rect b="b" l="l" r="r" t="t"/>
              <a:pathLst>
                <a:path extrusionOk="0" h="34166" w="34782">
                  <a:moveTo>
                    <a:pt x="17416" y="7604"/>
                  </a:moveTo>
                  <a:lnTo>
                    <a:pt x="18238" y="7655"/>
                  </a:lnTo>
                  <a:lnTo>
                    <a:pt x="19831" y="7964"/>
                  </a:lnTo>
                  <a:lnTo>
                    <a:pt x="21167" y="8529"/>
                  </a:lnTo>
                  <a:lnTo>
                    <a:pt x="22348" y="9402"/>
                  </a:lnTo>
                  <a:lnTo>
                    <a:pt x="22811" y="9967"/>
                  </a:lnTo>
                  <a:lnTo>
                    <a:pt x="23273" y="10584"/>
                  </a:lnTo>
                  <a:lnTo>
                    <a:pt x="23992" y="12022"/>
                  </a:lnTo>
                  <a:lnTo>
                    <a:pt x="24506" y="13820"/>
                  </a:lnTo>
                  <a:lnTo>
                    <a:pt x="24712" y="15875"/>
                  </a:lnTo>
                  <a:lnTo>
                    <a:pt x="24763" y="17057"/>
                  </a:lnTo>
                  <a:lnTo>
                    <a:pt x="24712" y="18187"/>
                  </a:lnTo>
                  <a:lnTo>
                    <a:pt x="24506" y="20294"/>
                  </a:lnTo>
                  <a:lnTo>
                    <a:pt x="24044" y="22040"/>
                  </a:lnTo>
                  <a:lnTo>
                    <a:pt x="23376" y="23530"/>
                  </a:lnTo>
                  <a:lnTo>
                    <a:pt x="22451" y="24712"/>
                  </a:lnTo>
                  <a:lnTo>
                    <a:pt x="21270" y="25585"/>
                  </a:lnTo>
                  <a:lnTo>
                    <a:pt x="19882" y="26150"/>
                  </a:lnTo>
                  <a:lnTo>
                    <a:pt x="18290" y="26459"/>
                  </a:lnTo>
                  <a:lnTo>
                    <a:pt x="17416" y="26510"/>
                  </a:lnTo>
                  <a:lnTo>
                    <a:pt x="16492" y="26459"/>
                  </a:lnTo>
                  <a:lnTo>
                    <a:pt x="14899" y="26150"/>
                  </a:lnTo>
                  <a:lnTo>
                    <a:pt x="13512" y="25585"/>
                  </a:lnTo>
                  <a:lnTo>
                    <a:pt x="12330" y="24712"/>
                  </a:lnTo>
                  <a:lnTo>
                    <a:pt x="11457" y="23530"/>
                  </a:lnTo>
                  <a:lnTo>
                    <a:pt x="10738" y="22040"/>
                  </a:lnTo>
                  <a:lnTo>
                    <a:pt x="10275" y="20294"/>
                  </a:lnTo>
                  <a:lnTo>
                    <a:pt x="10070" y="18187"/>
                  </a:lnTo>
                  <a:lnTo>
                    <a:pt x="10018" y="17057"/>
                  </a:lnTo>
                  <a:lnTo>
                    <a:pt x="10070" y="15875"/>
                  </a:lnTo>
                  <a:lnTo>
                    <a:pt x="10275" y="13820"/>
                  </a:lnTo>
                  <a:lnTo>
                    <a:pt x="10738" y="12074"/>
                  </a:lnTo>
                  <a:lnTo>
                    <a:pt x="11457" y="10584"/>
                  </a:lnTo>
                  <a:lnTo>
                    <a:pt x="12330" y="9402"/>
                  </a:lnTo>
                  <a:lnTo>
                    <a:pt x="13512" y="8529"/>
                  </a:lnTo>
                  <a:lnTo>
                    <a:pt x="14899" y="7964"/>
                  </a:lnTo>
                  <a:lnTo>
                    <a:pt x="16492" y="7655"/>
                  </a:lnTo>
                  <a:lnTo>
                    <a:pt x="17416" y="7604"/>
                  </a:lnTo>
                  <a:close/>
                  <a:moveTo>
                    <a:pt x="16081" y="0"/>
                  </a:moveTo>
                  <a:lnTo>
                    <a:pt x="13666" y="257"/>
                  </a:lnTo>
                  <a:lnTo>
                    <a:pt x="11354" y="771"/>
                  </a:lnTo>
                  <a:lnTo>
                    <a:pt x="9248" y="1593"/>
                  </a:lnTo>
                  <a:lnTo>
                    <a:pt x="8220" y="2055"/>
                  </a:lnTo>
                  <a:lnTo>
                    <a:pt x="7244" y="2621"/>
                  </a:lnTo>
                  <a:lnTo>
                    <a:pt x="5497" y="3854"/>
                  </a:lnTo>
                  <a:lnTo>
                    <a:pt x="4007" y="5343"/>
                  </a:lnTo>
                  <a:lnTo>
                    <a:pt x="2672" y="7090"/>
                  </a:lnTo>
                  <a:lnTo>
                    <a:pt x="2158" y="8015"/>
                  </a:lnTo>
                  <a:lnTo>
                    <a:pt x="1644" y="8991"/>
                  </a:lnTo>
                  <a:lnTo>
                    <a:pt x="822" y="11097"/>
                  </a:lnTo>
                  <a:lnTo>
                    <a:pt x="308" y="13307"/>
                  </a:lnTo>
                  <a:lnTo>
                    <a:pt x="0" y="15773"/>
                  </a:lnTo>
                  <a:lnTo>
                    <a:pt x="0" y="17057"/>
                  </a:lnTo>
                  <a:lnTo>
                    <a:pt x="0" y="18341"/>
                  </a:lnTo>
                  <a:lnTo>
                    <a:pt x="308" y="20807"/>
                  </a:lnTo>
                  <a:lnTo>
                    <a:pt x="822" y="23068"/>
                  </a:lnTo>
                  <a:lnTo>
                    <a:pt x="1644" y="25174"/>
                  </a:lnTo>
                  <a:lnTo>
                    <a:pt x="2158" y="26150"/>
                  </a:lnTo>
                  <a:lnTo>
                    <a:pt x="2672" y="27075"/>
                  </a:lnTo>
                  <a:lnTo>
                    <a:pt x="4007" y="28771"/>
                  </a:lnTo>
                  <a:lnTo>
                    <a:pt x="5497" y="30261"/>
                  </a:lnTo>
                  <a:lnTo>
                    <a:pt x="7244" y="31545"/>
                  </a:lnTo>
                  <a:lnTo>
                    <a:pt x="8220" y="32110"/>
                  </a:lnTo>
                  <a:lnTo>
                    <a:pt x="9248" y="32624"/>
                  </a:lnTo>
                  <a:lnTo>
                    <a:pt x="11354" y="33394"/>
                  </a:lnTo>
                  <a:lnTo>
                    <a:pt x="13666" y="33908"/>
                  </a:lnTo>
                  <a:lnTo>
                    <a:pt x="16081" y="34165"/>
                  </a:lnTo>
                  <a:lnTo>
                    <a:pt x="18701" y="34165"/>
                  </a:lnTo>
                  <a:lnTo>
                    <a:pt x="21115" y="33908"/>
                  </a:lnTo>
                  <a:lnTo>
                    <a:pt x="23427" y="33394"/>
                  </a:lnTo>
                  <a:lnTo>
                    <a:pt x="25585" y="32624"/>
                  </a:lnTo>
                  <a:lnTo>
                    <a:pt x="26561" y="32110"/>
                  </a:lnTo>
                  <a:lnTo>
                    <a:pt x="27537" y="31545"/>
                  </a:lnTo>
                  <a:lnTo>
                    <a:pt x="29284" y="30261"/>
                  </a:lnTo>
                  <a:lnTo>
                    <a:pt x="30774" y="28771"/>
                  </a:lnTo>
                  <a:lnTo>
                    <a:pt x="32110" y="27075"/>
                  </a:lnTo>
                  <a:lnTo>
                    <a:pt x="32623" y="26150"/>
                  </a:lnTo>
                  <a:lnTo>
                    <a:pt x="33137" y="25174"/>
                  </a:lnTo>
                  <a:lnTo>
                    <a:pt x="33959" y="23068"/>
                  </a:lnTo>
                  <a:lnTo>
                    <a:pt x="34524" y="20807"/>
                  </a:lnTo>
                  <a:lnTo>
                    <a:pt x="34781" y="18341"/>
                  </a:lnTo>
                  <a:lnTo>
                    <a:pt x="34781" y="17057"/>
                  </a:lnTo>
                  <a:lnTo>
                    <a:pt x="34781" y="15773"/>
                  </a:lnTo>
                  <a:lnTo>
                    <a:pt x="34524" y="13307"/>
                  </a:lnTo>
                  <a:lnTo>
                    <a:pt x="33959" y="11097"/>
                  </a:lnTo>
                  <a:lnTo>
                    <a:pt x="33137" y="8991"/>
                  </a:lnTo>
                  <a:lnTo>
                    <a:pt x="32623" y="8015"/>
                  </a:lnTo>
                  <a:lnTo>
                    <a:pt x="32110" y="7090"/>
                  </a:lnTo>
                  <a:lnTo>
                    <a:pt x="30774" y="5343"/>
                  </a:lnTo>
                  <a:lnTo>
                    <a:pt x="29284" y="3854"/>
                  </a:lnTo>
                  <a:lnTo>
                    <a:pt x="27537" y="2621"/>
                  </a:lnTo>
                  <a:lnTo>
                    <a:pt x="26561" y="2055"/>
                  </a:lnTo>
                  <a:lnTo>
                    <a:pt x="25585" y="1593"/>
                  </a:lnTo>
                  <a:lnTo>
                    <a:pt x="23427" y="771"/>
                  </a:lnTo>
                  <a:lnTo>
                    <a:pt x="21115" y="257"/>
                  </a:lnTo>
                  <a:lnTo>
                    <a:pt x="18701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1"/>
            <p:cNvSpPr/>
            <p:nvPr/>
          </p:nvSpPr>
          <p:spPr>
            <a:xfrm>
              <a:off x="3219175" y="3290950"/>
              <a:ext cx="742400" cy="854150"/>
            </a:xfrm>
            <a:custGeom>
              <a:rect b="b" l="l" r="r" t="t"/>
              <a:pathLst>
                <a:path extrusionOk="0" h="34166" w="29696">
                  <a:moveTo>
                    <a:pt x="16081" y="1"/>
                  </a:moveTo>
                  <a:lnTo>
                    <a:pt x="13666" y="258"/>
                  </a:lnTo>
                  <a:lnTo>
                    <a:pt x="11406" y="823"/>
                  </a:lnTo>
                  <a:lnTo>
                    <a:pt x="9299" y="1593"/>
                  </a:lnTo>
                  <a:lnTo>
                    <a:pt x="8272" y="2107"/>
                  </a:lnTo>
                  <a:lnTo>
                    <a:pt x="7296" y="2672"/>
                  </a:lnTo>
                  <a:lnTo>
                    <a:pt x="5549" y="3957"/>
                  </a:lnTo>
                  <a:lnTo>
                    <a:pt x="4008" y="5498"/>
                  </a:lnTo>
                  <a:lnTo>
                    <a:pt x="2672" y="7245"/>
                  </a:lnTo>
                  <a:lnTo>
                    <a:pt x="2107" y="8221"/>
                  </a:lnTo>
                  <a:lnTo>
                    <a:pt x="1593" y="9197"/>
                  </a:lnTo>
                  <a:lnTo>
                    <a:pt x="822" y="11303"/>
                  </a:lnTo>
                  <a:lnTo>
                    <a:pt x="257" y="13564"/>
                  </a:lnTo>
                  <a:lnTo>
                    <a:pt x="0" y="15978"/>
                  </a:lnTo>
                  <a:lnTo>
                    <a:pt x="0" y="17263"/>
                  </a:lnTo>
                  <a:lnTo>
                    <a:pt x="0" y="18496"/>
                  </a:lnTo>
                  <a:lnTo>
                    <a:pt x="257" y="20910"/>
                  </a:lnTo>
                  <a:lnTo>
                    <a:pt x="771" y="23171"/>
                  </a:lnTo>
                  <a:lnTo>
                    <a:pt x="1490" y="25226"/>
                  </a:lnTo>
                  <a:lnTo>
                    <a:pt x="2004" y="26202"/>
                  </a:lnTo>
                  <a:lnTo>
                    <a:pt x="2518" y="27127"/>
                  </a:lnTo>
                  <a:lnTo>
                    <a:pt x="3802" y="28822"/>
                  </a:lnTo>
                  <a:lnTo>
                    <a:pt x="5241" y="30312"/>
                  </a:lnTo>
                  <a:lnTo>
                    <a:pt x="6936" y="31545"/>
                  </a:lnTo>
                  <a:lnTo>
                    <a:pt x="7861" y="32110"/>
                  </a:lnTo>
                  <a:lnTo>
                    <a:pt x="8837" y="32573"/>
                  </a:lnTo>
                  <a:lnTo>
                    <a:pt x="10892" y="33395"/>
                  </a:lnTo>
                  <a:lnTo>
                    <a:pt x="13152" y="33908"/>
                  </a:lnTo>
                  <a:lnTo>
                    <a:pt x="15516" y="34165"/>
                  </a:lnTo>
                  <a:lnTo>
                    <a:pt x="18290" y="34165"/>
                  </a:lnTo>
                  <a:lnTo>
                    <a:pt x="21270" y="33754"/>
                  </a:lnTo>
                  <a:lnTo>
                    <a:pt x="22657" y="33446"/>
                  </a:lnTo>
                  <a:lnTo>
                    <a:pt x="24044" y="33035"/>
                  </a:lnTo>
                  <a:lnTo>
                    <a:pt x="26510" y="32008"/>
                  </a:lnTo>
                  <a:lnTo>
                    <a:pt x="27589" y="31340"/>
                  </a:lnTo>
                  <a:lnTo>
                    <a:pt x="28103" y="31031"/>
                  </a:lnTo>
                  <a:lnTo>
                    <a:pt x="28873" y="30312"/>
                  </a:lnTo>
                  <a:lnTo>
                    <a:pt x="29387" y="29387"/>
                  </a:lnTo>
                  <a:lnTo>
                    <a:pt x="29644" y="28309"/>
                  </a:lnTo>
                  <a:lnTo>
                    <a:pt x="29695" y="27692"/>
                  </a:lnTo>
                  <a:lnTo>
                    <a:pt x="29644" y="26819"/>
                  </a:lnTo>
                  <a:lnTo>
                    <a:pt x="29233" y="25380"/>
                  </a:lnTo>
                  <a:lnTo>
                    <a:pt x="28822" y="24815"/>
                  </a:lnTo>
                  <a:lnTo>
                    <a:pt x="28411" y="24301"/>
                  </a:lnTo>
                  <a:lnTo>
                    <a:pt x="27383" y="23736"/>
                  </a:lnTo>
                  <a:lnTo>
                    <a:pt x="26767" y="23685"/>
                  </a:lnTo>
                  <a:lnTo>
                    <a:pt x="25894" y="23736"/>
                  </a:lnTo>
                  <a:lnTo>
                    <a:pt x="25123" y="23993"/>
                  </a:lnTo>
                  <a:lnTo>
                    <a:pt x="24301" y="24353"/>
                  </a:lnTo>
                  <a:lnTo>
                    <a:pt x="23119" y="24866"/>
                  </a:lnTo>
                  <a:lnTo>
                    <a:pt x="21681" y="25586"/>
                  </a:lnTo>
                  <a:lnTo>
                    <a:pt x="20499" y="26099"/>
                  </a:lnTo>
                  <a:lnTo>
                    <a:pt x="19369" y="26356"/>
                  </a:lnTo>
                  <a:lnTo>
                    <a:pt x="18033" y="26408"/>
                  </a:lnTo>
                  <a:lnTo>
                    <a:pt x="17108" y="26408"/>
                  </a:lnTo>
                  <a:lnTo>
                    <a:pt x="15464" y="26099"/>
                  </a:lnTo>
                  <a:lnTo>
                    <a:pt x="14026" y="25483"/>
                  </a:lnTo>
                  <a:lnTo>
                    <a:pt x="12793" y="24558"/>
                  </a:lnTo>
                  <a:lnTo>
                    <a:pt x="12279" y="23993"/>
                  </a:lnTo>
                  <a:lnTo>
                    <a:pt x="11817" y="23377"/>
                  </a:lnTo>
                  <a:lnTo>
                    <a:pt x="11097" y="21887"/>
                  </a:lnTo>
                  <a:lnTo>
                    <a:pt x="10635" y="20191"/>
                  </a:lnTo>
                  <a:lnTo>
                    <a:pt x="10378" y="18188"/>
                  </a:lnTo>
                  <a:lnTo>
                    <a:pt x="10327" y="17057"/>
                  </a:lnTo>
                  <a:lnTo>
                    <a:pt x="10378" y="15927"/>
                  </a:lnTo>
                  <a:lnTo>
                    <a:pt x="10635" y="13923"/>
                  </a:lnTo>
                  <a:lnTo>
                    <a:pt x="11097" y="12228"/>
                  </a:lnTo>
                  <a:lnTo>
                    <a:pt x="11817" y="10790"/>
                  </a:lnTo>
                  <a:lnTo>
                    <a:pt x="12279" y="10173"/>
                  </a:lnTo>
                  <a:lnTo>
                    <a:pt x="12793" y="9557"/>
                  </a:lnTo>
                  <a:lnTo>
                    <a:pt x="14026" y="8683"/>
                  </a:lnTo>
                  <a:lnTo>
                    <a:pt x="15464" y="8067"/>
                  </a:lnTo>
                  <a:lnTo>
                    <a:pt x="17108" y="7758"/>
                  </a:lnTo>
                  <a:lnTo>
                    <a:pt x="18033" y="7758"/>
                  </a:lnTo>
                  <a:lnTo>
                    <a:pt x="19369" y="7810"/>
                  </a:lnTo>
                  <a:lnTo>
                    <a:pt x="20499" y="8169"/>
                  </a:lnTo>
                  <a:lnTo>
                    <a:pt x="21681" y="8580"/>
                  </a:lnTo>
                  <a:lnTo>
                    <a:pt x="23068" y="9300"/>
                  </a:lnTo>
                  <a:lnTo>
                    <a:pt x="24250" y="9865"/>
                  </a:lnTo>
                  <a:lnTo>
                    <a:pt x="25072" y="10224"/>
                  </a:lnTo>
                  <a:lnTo>
                    <a:pt x="25894" y="10430"/>
                  </a:lnTo>
                  <a:lnTo>
                    <a:pt x="26767" y="10481"/>
                  </a:lnTo>
                  <a:lnTo>
                    <a:pt x="27383" y="10430"/>
                  </a:lnTo>
                  <a:lnTo>
                    <a:pt x="28462" y="9916"/>
                  </a:lnTo>
                  <a:lnTo>
                    <a:pt x="28873" y="9402"/>
                  </a:lnTo>
                  <a:lnTo>
                    <a:pt x="29233" y="8837"/>
                  </a:lnTo>
                  <a:lnTo>
                    <a:pt x="29644" y="7399"/>
                  </a:lnTo>
                  <a:lnTo>
                    <a:pt x="29695" y="6525"/>
                  </a:lnTo>
                  <a:lnTo>
                    <a:pt x="29644" y="5960"/>
                  </a:lnTo>
                  <a:lnTo>
                    <a:pt x="29387" y="4830"/>
                  </a:lnTo>
                  <a:lnTo>
                    <a:pt x="28873" y="3905"/>
                  </a:lnTo>
                  <a:lnTo>
                    <a:pt x="28103" y="3135"/>
                  </a:lnTo>
                  <a:lnTo>
                    <a:pt x="27589" y="2775"/>
                  </a:lnTo>
                  <a:lnTo>
                    <a:pt x="26510" y="2158"/>
                  </a:lnTo>
                  <a:lnTo>
                    <a:pt x="24095" y="1131"/>
                  </a:lnTo>
                  <a:lnTo>
                    <a:pt x="22708" y="720"/>
                  </a:lnTo>
                  <a:lnTo>
                    <a:pt x="21372" y="360"/>
                  </a:lnTo>
                  <a:lnTo>
                    <a:pt x="18701" y="1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1"/>
            <p:cNvSpPr/>
            <p:nvPr/>
          </p:nvSpPr>
          <p:spPr>
            <a:xfrm>
              <a:off x="4051450" y="3290950"/>
              <a:ext cx="757825" cy="854150"/>
            </a:xfrm>
            <a:custGeom>
              <a:rect b="b" l="l" r="r" t="t"/>
              <a:pathLst>
                <a:path extrusionOk="0" h="34166" w="30313">
                  <a:moveTo>
                    <a:pt x="20705" y="19010"/>
                  </a:moveTo>
                  <a:lnTo>
                    <a:pt x="20705" y="20140"/>
                  </a:lnTo>
                  <a:lnTo>
                    <a:pt x="20653" y="20910"/>
                  </a:lnTo>
                  <a:lnTo>
                    <a:pt x="20448" y="22349"/>
                  </a:lnTo>
                  <a:lnTo>
                    <a:pt x="19986" y="23633"/>
                  </a:lnTo>
                  <a:lnTo>
                    <a:pt x="19318" y="24764"/>
                  </a:lnTo>
                  <a:lnTo>
                    <a:pt x="18907" y="25277"/>
                  </a:lnTo>
                  <a:lnTo>
                    <a:pt x="18444" y="25740"/>
                  </a:lnTo>
                  <a:lnTo>
                    <a:pt x="17365" y="26459"/>
                  </a:lnTo>
                  <a:lnTo>
                    <a:pt x="16184" y="26973"/>
                  </a:lnTo>
                  <a:lnTo>
                    <a:pt x="14848" y="27178"/>
                  </a:lnTo>
                  <a:lnTo>
                    <a:pt x="14129" y="27230"/>
                  </a:lnTo>
                  <a:lnTo>
                    <a:pt x="13204" y="27178"/>
                  </a:lnTo>
                  <a:lnTo>
                    <a:pt x="11663" y="26613"/>
                  </a:lnTo>
                  <a:lnTo>
                    <a:pt x="10995" y="26099"/>
                  </a:lnTo>
                  <a:lnTo>
                    <a:pt x="10430" y="25432"/>
                  </a:lnTo>
                  <a:lnTo>
                    <a:pt x="9813" y="23890"/>
                  </a:lnTo>
                  <a:lnTo>
                    <a:pt x="9762" y="23017"/>
                  </a:lnTo>
                  <a:lnTo>
                    <a:pt x="9813" y="22452"/>
                  </a:lnTo>
                  <a:lnTo>
                    <a:pt x="10070" y="21476"/>
                  </a:lnTo>
                  <a:lnTo>
                    <a:pt x="10635" y="20705"/>
                  </a:lnTo>
                  <a:lnTo>
                    <a:pt x="11406" y="20088"/>
                  </a:lnTo>
                  <a:lnTo>
                    <a:pt x="11920" y="19832"/>
                  </a:lnTo>
                  <a:lnTo>
                    <a:pt x="13153" y="19472"/>
                  </a:lnTo>
                  <a:lnTo>
                    <a:pt x="16954" y="19010"/>
                  </a:lnTo>
                  <a:close/>
                  <a:moveTo>
                    <a:pt x="14488" y="1"/>
                  </a:moveTo>
                  <a:lnTo>
                    <a:pt x="11149" y="360"/>
                  </a:lnTo>
                  <a:lnTo>
                    <a:pt x="9454" y="720"/>
                  </a:lnTo>
                  <a:lnTo>
                    <a:pt x="7810" y="1131"/>
                  </a:lnTo>
                  <a:lnTo>
                    <a:pt x="4984" y="2107"/>
                  </a:lnTo>
                  <a:lnTo>
                    <a:pt x="3751" y="2724"/>
                  </a:lnTo>
                  <a:lnTo>
                    <a:pt x="3134" y="3083"/>
                  </a:lnTo>
                  <a:lnTo>
                    <a:pt x="2158" y="3905"/>
                  </a:lnTo>
                  <a:lnTo>
                    <a:pt x="1799" y="4316"/>
                  </a:lnTo>
                  <a:lnTo>
                    <a:pt x="1542" y="4779"/>
                  </a:lnTo>
                  <a:lnTo>
                    <a:pt x="1234" y="5909"/>
                  </a:lnTo>
                  <a:lnTo>
                    <a:pt x="1234" y="6525"/>
                  </a:lnTo>
                  <a:lnTo>
                    <a:pt x="1234" y="7347"/>
                  </a:lnTo>
                  <a:lnTo>
                    <a:pt x="1696" y="8735"/>
                  </a:lnTo>
                  <a:lnTo>
                    <a:pt x="2107" y="9300"/>
                  </a:lnTo>
                  <a:lnTo>
                    <a:pt x="2569" y="9762"/>
                  </a:lnTo>
                  <a:lnTo>
                    <a:pt x="3700" y="10224"/>
                  </a:lnTo>
                  <a:lnTo>
                    <a:pt x="4419" y="10276"/>
                  </a:lnTo>
                  <a:lnTo>
                    <a:pt x="4984" y="10276"/>
                  </a:lnTo>
                  <a:lnTo>
                    <a:pt x="6268" y="9916"/>
                  </a:lnTo>
                  <a:lnTo>
                    <a:pt x="7039" y="9557"/>
                  </a:lnTo>
                  <a:lnTo>
                    <a:pt x="9659" y="8632"/>
                  </a:lnTo>
                  <a:lnTo>
                    <a:pt x="13769" y="7656"/>
                  </a:lnTo>
                  <a:lnTo>
                    <a:pt x="15362" y="7553"/>
                  </a:lnTo>
                  <a:lnTo>
                    <a:pt x="16698" y="7604"/>
                  </a:lnTo>
                  <a:lnTo>
                    <a:pt x="18290" y="8015"/>
                  </a:lnTo>
                  <a:lnTo>
                    <a:pt x="19112" y="8529"/>
                  </a:lnTo>
                  <a:lnTo>
                    <a:pt x="19420" y="8837"/>
                  </a:lnTo>
                  <a:lnTo>
                    <a:pt x="19986" y="9505"/>
                  </a:lnTo>
                  <a:lnTo>
                    <a:pt x="20653" y="11560"/>
                  </a:lnTo>
                  <a:lnTo>
                    <a:pt x="20705" y="12896"/>
                  </a:lnTo>
                  <a:lnTo>
                    <a:pt x="20705" y="14129"/>
                  </a:lnTo>
                  <a:lnTo>
                    <a:pt x="15516" y="14129"/>
                  </a:lnTo>
                  <a:lnTo>
                    <a:pt x="9967" y="14591"/>
                  </a:lnTo>
                  <a:lnTo>
                    <a:pt x="7758" y="15054"/>
                  </a:lnTo>
                  <a:lnTo>
                    <a:pt x="5806" y="15567"/>
                  </a:lnTo>
                  <a:lnTo>
                    <a:pt x="3545" y="16646"/>
                  </a:lnTo>
                  <a:lnTo>
                    <a:pt x="2312" y="17520"/>
                  </a:lnTo>
                  <a:lnTo>
                    <a:pt x="1799" y="18033"/>
                  </a:lnTo>
                  <a:lnTo>
                    <a:pt x="1388" y="18599"/>
                  </a:lnTo>
                  <a:lnTo>
                    <a:pt x="720" y="19832"/>
                  </a:lnTo>
                  <a:lnTo>
                    <a:pt x="257" y="21219"/>
                  </a:lnTo>
                  <a:lnTo>
                    <a:pt x="52" y="22863"/>
                  </a:lnTo>
                  <a:lnTo>
                    <a:pt x="1" y="23736"/>
                  </a:lnTo>
                  <a:lnTo>
                    <a:pt x="103" y="25175"/>
                  </a:lnTo>
                  <a:lnTo>
                    <a:pt x="874" y="27846"/>
                  </a:lnTo>
                  <a:lnTo>
                    <a:pt x="1542" y="29079"/>
                  </a:lnTo>
                  <a:lnTo>
                    <a:pt x="2415" y="30261"/>
                  </a:lnTo>
                  <a:lnTo>
                    <a:pt x="4522" y="32110"/>
                  </a:lnTo>
                  <a:lnTo>
                    <a:pt x="5857" y="32830"/>
                  </a:lnTo>
                  <a:lnTo>
                    <a:pt x="7245" y="33446"/>
                  </a:lnTo>
                  <a:lnTo>
                    <a:pt x="10276" y="34114"/>
                  </a:lnTo>
                  <a:lnTo>
                    <a:pt x="11920" y="34165"/>
                  </a:lnTo>
                  <a:lnTo>
                    <a:pt x="13461" y="34114"/>
                  </a:lnTo>
                  <a:lnTo>
                    <a:pt x="16184" y="33395"/>
                  </a:lnTo>
                  <a:lnTo>
                    <a:pt x="17417" y="32778"/>
                  </a:lnTo>
                  <a:lnTo>
                    <a:pt x="18547" y="32008"/>
                  </a:lnTo>
                  <a:lnTo>
                    <a:pt x="20191" y="30107"/>
                  </a:lnTo>
                  <a:lnTo>
                    <a:pt x="20756" y="28874"/>
                  </a:lnTo>
                  <a:lnTo>
                    <a:pt x="20756" y="29336"/>
                  </a:lnTo>
                  <a:lnTo>
                    <a:pt x="20808" y="30364"/>
                  </a:lnTo>
                  <a:lnTo>
                    <a:pt x="21424" y="32059"/>
                  </a:lnTo>
                  <a:lnTo>
                    <a:pt x="22041" y="32778"/>
                  </a:lnTo>
                  <a:lnTo>
                    <a:pt x="22709" y="33343"/>
                  </a:lnTo>
                  <a:lnTo>
                    <a:pt x="24455" y="34011"/>
                  </a:lnTo>
                  <a:lnTo>
                    <a:pt x="25483" y="34063"/>
                  </a:lnTo>
                  <a:lnTo>
                    <a:pt x="26613" y="34011"/>
                  </a:lnTo>
                  <a:lnTo>
                    <a:pt x="28360" y="33395"/>
                  </a:lnTo>
                  <a:lnTo>
                    <a:pt x="29028" y="32830"/>
                  </a:lnTo>
                  <a:lnTo>
                    <a:pt x="29644" y="32162"/>
                  </a:lnTo>
                  <a:lnTo>
                    <a:pt x="30261" y="30415"/>
                  </a:lnTo>
                  <a:lnTo>
                    <a:pt x="30312" y="29336"/>
                  </a:lnTo>
                  <a:lnTo>
                    <a:pt x="30312" y="14232"/>
                  </a:lnTo>
                  <a:lnTo>
                    <a:pt x="30312" y="12485"/>
                  </a:lnTo>
                  <a:lnTo>
                    <a:pt x="29850" y="9300"/>
                  </a:lnTo>
                  <a:lnTo>
                    <a:pt x="28976" y="6628"/>
                  </a:lnTo>
                  <a:lnTo>
                    <a:pt x="27692" y="4419"/>
                  </a:lnTo>
                  <a:lnTo>
                    <a:pt x="26870" y="3546"/>
                  </a:lnTo>
                  <a:lnTo>
                    <a:pt x="25945" y="2672"/>
                  </a:lnTo>
                  <a:lnTo>
                    <a:pt x="23736" y="1336"/>
                  </a:lnTo>
                  <a:lnTo>
                    <a:pt x="21064" y="463"/>
                  </a:lnTo>
                  <a:lnTo>
                    <a:pt x="17931" y="1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1"/>
            <p:cNvSpPr/>
            <p:nvPr/>
          </p:nvSpPr>
          <p:spPr>
            <a:xfrm>
              <a:off x="4958225" y="2944175"/>
              <a:ext cx="870850" cy="1200925"/>
            </a:xfrm>
            <a:custGeom>
              <a:rect b="b" l="l" r="r" t="t"/>
              <a:pathLst>
                <a:path extrusionOk="0" h="48037" w="34834">
                  <a:moveTo>
                    <a:pt x="17468" y="21527"/>
                  </a:moveTo>
                  <a:lnTo>
                    <a:pt x="18342" y="21578"/>
                  </a:lnTo>
                  <a:lnTo>
                    <a:pt x="19883" y="21886"/>
                  </a:lnTo>
                  <a:lnTo>
                    <a:pt x="21270" y="22503"/>
                  </a:lnTo>
                  <a:lnTo>
                    <a:pt x="22400" y="23376"/>
                  </a:lnTo>
                  <a:lnTo>
                    <a:pt x="22863" y="23941"/>
                  </a:lnTo>
                  <a:lnTo>
                    <a:pt x="23325" y="24609"/>
                  </a:lnTo>
                  <a:lnTo>
                    <a:pt x="24096" y="26048"/>
                  </a:lnTo>
                  <a:lnTo>
                    <a:pt x="24558" y="27794"/>
                  </a:lnTo>
                  <a:lnTo>
                    <a:pt x="24815" y="29798"/>
                  </a:lnTo>
                  <a:lnTo>
                    <a:pt x="24815" y="30928"/>
                  </a:lnTo>
                  <a:lnTo>
                    <a:pt x="24815" y="32059"/>
                  </a:lnTo>
                  <a:lnTo>
                    <a:pt x="24558" y="34062"/>
                  </a:lnTo>
                  <a:lnTo>
                    <a:pt x="24096" y="35809"/>
                  </a:lnTo>
                  <a:lnTo>
                    <a:pt x="23325" y="37299"/>
                  </a:lnTo>
                  <a:lnTo>
                    <a:pt x="22863" y="37967"/>
                  </a:lnTo>
                  <a:lnTo>
                    <a:pt x="22400" y="38532"/>
                  </a:lnTo>
                  <a:lnTo>
                    <a:pt x="21270" y="39405"/>
                  </a:lnTo>
                  <a:lnTo>
                    <a:pt x="19883" y="40022"/>
                  </a:lnTo>
                  <a:lnTo>
                    <a:pt x="18342" y="40330"/>
                  </a:lnTo>
                  <a:lnTo>
                    <a:pt x="16595" y="40330"/>
                  </a:lnTo>
                  <a:lnTo>
                    <a:pt x="15002" y="40022"/>
                  </a:lnTo>
                  <a:lnTo>
                    <a:pt x="13666" y="39405"/>
                  </a:lnTo>
                  <a:lnTo>
                    <a:pt x="12485" y="38481"/>
                  </a:lnTo>
                  <a:lnTo>
                    <a:pt x="11971" y="37864"/>
                  </a:lnTo>
                  <a:lnTo>
                    <a:pt x="11509" y="37196"/>
                  </a:lnTo>
                  <a:lnTo>
                    <a:pt x="10789" y="35706"/>
                  </a:lnTo>
                  <a:lnTo>
                    <a:pt x="10276" y="33908"/>
                  </a:lnTo>
                  <a:lnTo>
                    <a:pt x="10070" y="31904"/>
                  </a:lnTo>
                  <a:lnTo>
                    <a:pt x="10019" y="30774"/>
                  </a:lnTo>
                  <a:lnTo>
                    <a:pt x="10070" y="29695"/>
                  </a:lnTo>
                  <a:lnTo>
                    <a:pt x="10276" y="27692"/>
                  </a:lnTo>
                  <a:lnTo>
                    <a:pt x="10789" y="25996"/>
                  </a:lnTo>
                  <a:lnTo>
                    <a:pt x="11509" y="24558"/>
                  </a:lnTo>
                  <a:lnTo>
                    <a:pt x="11971" y="23941"/>
                  </a:lnTo>
                  <a:lnTo>
                    <a:pt x="12485" y="23376"/>
                  </a:lnTo>
                  <a:lnTo>
                    <a:pt x="13666" y="22503"/>
                  </a:lnTo>
                  <a:lnTo>
                    <a:pt x="15002" y="21886"/>
                  </a:lnTo>
                  <a:lnTo>
                    <a:pt x="16595" y="21578"/>
                  </a:lnTo>
                  <a:lnTo>
                    <a:pt x="17468" y="21527"/>
                  </a:lnTo>
                  <a:close/>
                  <a:moveTo>
                    <a:pt x="29644" y="0"/>
                  </a:moveTo>
                  <a:lnTo>
                    <a:pt x="28565" y="52"/>
                  </a:lnTo>
                  <a:lnTo>
                    <a:pt x="26819" y="668"/>
                  </a:lnTo>
                  <a:lnTo>
                    <a:pt x="26099" y="1233"/>
                  </a:lnTo>
                  <a:lnTo>
                    <a:pt x="25483" y="1850"/>
                  </a:lnTo>
                  <a:lnTo>
                    <a:pt x="24815" y="3442"/>
                  </a:lnTo>
                  <a:lnTo>
                    <a:pt x="24764" y="4419"/>
                  </a:lnTo>
                  <a:lnTo>
                    <a:pt x="24764" y="19215"/>
                  </a:lnTo>
                  <a:lnTo>
                    <a:pt x="23942" y="17982"/>
                  </a:lnTo>
                  <a:lnTo>
                    <a:pt x="21835" y="16029"/>
                  </a:lnTo>
                  <a:lnTo>
                    <a:pt x="20551" y="15259"/>
                  </a:lnTo>
                  <a:lnTo>
                    <a:pt x="19164" y="14642"/>
                  </a:lnTo>
                  <a:lnTo>
                    <a:pt x="16184" y="13923"/>
                  </a:lnTo>
                  <a:lnTo>
                    <a:pt x="14540" y="13872"/>
                  </a:lnTo>
                  <a:lnTo>
                    <a:pt x="13461" y="13872"/>
                  </a:lnTo>
                  <a:lnTo>
                    <a:pt x="11457" y="14129"/>
                  </a:lnTo>
                  <a:lnTo>
                    <a:pt x="9556" y="14642"/>
                  </a:lnTo>
                  <a:lnTo>
                    <a:pt x="7810" y="15413"/>
                  </a:lnTo>
                  <a:lnTo>
                    <a:pt x="6936" y="15927"/>
                  </a:lnTo>
                  <a:lnTo>
                    <a:pt x="6166" y="16492"/>
                  </a:lnTo>
                  <a:lnTo>
                    <a:pt x="4676" y="17725"/>
                  </a:lnTo>
                  <a:lnTo>
                    <a:pt x="3391" y="19215"/>
                  </a:lnTo>
                  <a:lnTo>
                    <a:pt x="2313" y="20910"/>
                  </a:lnTo>
                  <a:lnTo>
                    <a:pt x="1799" y="21886"/>
                  </a:lnTo>
                  <a:lnTo>
                    <a:pt x="1388" y="22862"/>
                  </a:lnTo>
                  <a:lnTo>
                    <a:pt x="720" y="24917"/>
                  </a:lnTo>
                  <a:lnTo>
                    <a:pt x="52" y="28308"/>
                  </a:lnTo>
                  <a:lnTo>
                    <a:pt x="1" y="30774"/>
                  </a:lnTo>
                  <a:lnTo>
                    <a:pt x="52" y="33292"/>
                  </a:lnTo>
                  <a:lnTo>
                    <a:pt x="720" y="36682"/>
                  </a:lnTo>
                  <a:lnTo>
                    <a:pt x="1388" y="38840"/>
                  </a:lnTo>
                  <a:lnTo>
                    <a:pt x="1799" y="39816"/>
                  </a:lnTo>
                  <a:lnTo>
                    <a:pt x="2313" y="40792"/>
                  </a:lnTo>
                  <a:lnTo>
                    <a:pt x="3391" y="42488"/>
                  </a:lnTo>
                  <a:lnTo>
                    <a:pt x="4676" y="44029"/>
                  </a:lnTo>
                  <a:lnTo>
                    <a:pt x="6166" y="45313"/>
                  </a:lnTo>
                  <a:lnTo>
                    <a:pt x="6936" y="45930"/>
                  </a:lnTo>
                  <a:lnTo>
                    <a:pt x="7810" y="46392"/>
                  </a:lnTo>
                  <a:lnTo>
                    <a:pt x="9608" y="47214"/>
                  </a:lnTo>
                  <a:lnTo>
                    <a:pt x="11457" y="47779"/>
                  </a:lnTo>
                  <a:lnTo>
                    <a:pt x="13461" y="48036"/>
                  </a:lnTo>
                  <a:lnTo>
                    <a:pt x="14540" y="48036"/>
                  </a:lnTo>
                  <a:lnTo>
                    <a:pt x="16184" y="47985"/>
                  </a:lnTo>
                  <a:lnTo>
                    <a:pt x="19215" y="47266"/>
                  </a:lnTo>
                  <a:lnTo>
                    <a:pt x="20602" y="46649"/>
                  </a:lnTo>
                  <a:lnTo>
                    <a:pt x="21938" y="45879"/>
                  </a:lnTo>
                  <a:lnTo>
                    <a:pt x="24044" y="43875"/>
                  </a:lnTo>
                  <a:lnTo>
                    <a:pt x="24815" y="42642"/>
                  </a:lnTo>
                  <a:lnTo>
                    <a:pt x="24815" y="43156"/>
                  </a:lnTo>
                  <a:lnTo>
                    <a:pt x="24866" y="44183"/>
                  </a:lnTo>
                  <a:lnTo>
                    <a:pt x="25534" y="45930"/>
                  </a:lnTo>
                  <a:lnTo>
                    <a:pt x="26151" y="46649"/>
                  </a:lnTo>
                  <a:lnTo>
                    <a:pt x="26921" y="47214"/>
                  </a:lnTo>
                  <a:lnTo>
                    <a:pt x="28719" y="47882"/>
                  </a:lnTo>
                  <a:lnTo>
                    <a:pt x="29850" y="47934"/>
                  </a:lnTo>
                  <a:lnTo>
                    <a:pt x="30929" y="47882"/>
                  </a:lnTo>
                  <a:lnTo>
                    <a:pt x="32727" y="47214"/>
                  </a:lnTo>
                  <a:lnTo>
                    <a:pt x="33446" y="46649"/>
                  </a:lnTo>
                  <a:lnTo>
                    <a:pt x="34114" y="45930"/>
                  </a:lnTo>
                  <a:lnTo>
                    <a:pt x="34782" y="44183"/>
                  </a:lnTo>
                  <a:lnTo>
                    <a:pt x="34833" y="43156"/>
                  </a:lnTo>
                  <a:lnTo>
                    <a:pt x="34833" y="4624"/>
                  </a:lnTo>
                  <a:lnTo>
                    <a:pt x="34782" y="3597"/>
                  </a:lnTo>
                  <a:lnTo>
                    <a:pt x="34063" y="1953"/>
                  </a:lnTo>
                  <a:lnTo>
                    <a:pt x="33395" y="1285"/>
                  </a:lnTo>
                  <a:lnTo>
                    <a:pt x="32624" y="720"/>
                  </a:lnTo>
                  <a:lnTo>
                    <a:pt x="30774" y="52"/>
                  </a:lnTo>
                  <a:lnTo>
                    <a:pt x="29644" y="0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1"/>
            <p:cNvSpPr/>
            <p:nvPr/>
          </p:nvSpPr>
          <p:spPr>
            <a:xfrm>
              <a:off x="5984450" y="3290950"/>
              <a:ext cx="869550" cy="854150"/>
            </a:xfrm>
            <a:custGeom>
              <a:rect b="b" l="l" r="r" t="t"/>
              <a:pathLst>
                <a:path extrusionOk="0" h="34166" w="34782">
                  <a:moveTo>
                    <a:pt x="17365" y="7604"/>
                  </a:moveTo>
                  <a:lnTo>
                    <a:pt x="18239" y="7656"/>
                  </a:lnTo>
                  <a:lnTo>
                    <a:pt x="19831" y="7913"/>
                  </a:lnTo>
                  <a:lnTo>
                    <a:pt x="21167" y="8529"/>
                  </a:lnTo>
                  <a:lnTo>
                    <a:pt x="22297" y="9402"/>
                  </a:lnTo>
                  <a:lnTo>
                    <a:pt x="22811" y="9968"/>
                  </a:lnTo>
                  <a:lnTo>
                    <a:pt x="23274" y="10584"/>
                  </a:lnTo>
                  <a:lnTo>
                    <a:pt x="23993" y="12023"/>
                  </a:lnTo>
                  <a:lnTo>
                    <a:pt x="24455" y="13821"/>
                  </a:lnTo>
                  <a:lnTo>
                    <a:pt x="24712" y="15876"/>
                  </a:lnTo>
                  <a:lnTo>
                    <a:pt x="24712" y="17057"/>
                  </a:lnTo>
                  <a:lnTo>
                    <a:pt x="24712" y="18188"/>
                  </a:lnTo>
                  <a:lnTo>
                    <a:pt x="24507" y="20243"/>
                  </a:lnTo>
                  <a:lnTo>
                    <a:pt x="24044" y="22041"/>
                  </a:lnTo>
                  <a:lnTo>
                    <a:pt x="23325" y="23531"/>
                  </a:lnTo>
                  <a:lnTo>
                    <a:pt x="22400" y="24712"/>
                  </a:lnTo>
                  <a:lnTo>
                    <a:pt x="21270" y="25586"/>
                  </a:lnTo>
                  <a:lnTo>
                    <a:pt x="19883" y="26151"/>
                  </a:lnTo>
                  <a:lnTo>
                    <a:pt x="18290" y="26459"/>
                  </a:lnTo>
                  <a:lnTo>
                    <a:pt x="16492" y="26459"/>
                  </a:lnTo>
                  <a:lnTo>
                    <a:pt x="14848" y="26151"/>
                  </a:lnTo>
                  <a:lnTo>
                    <a:pt x="13461" y="25586"/>
                  </a:lnTo>
                  <a:lnTo>
                    <a:pt x="12331" y="24712"/>
                  </a:lnTo>
                  <a:lnTo>
                    <a:pt x="11406" y="23531"/>
                  </a:lnTo>
                  <a:lnTo>
                    <a:pt x="10738" y="22041"/>
                  </a:lnTo>
                  <a:lnTo>
                    <a:pt x="10276" y="20243"/>
                  </a:lnTo>
                  <a:lnTo>
                    <a:pt x="10019" y="18188"/>
                  </a:lnTo>
                  <a:lnTo>
                    <a:pt x="10019" y="17057"/>
                  </a:lnTo>
                  <a:lnTo>
                    <a:pt x="10019" y="15876"/>
                  </a:lnTo>
                  <a:lnTo>
                    <a:pt x="10276" y="13821"/>
                  </a:lnTo>
                  <a:lnTo>
                    <a:pt x="10738" y="12074"/>
                  </a:lnTo>
                  <a:lnTo>
                    <a:pt x="11406" y="10584"/>
                  </a:lnTo>
                  <a:lnTo>
                    <a:pt x="12331" y="9402"/>
                  </a:lnTo>
                  <a:lnTo>
                    <a:pt x="13461" y="8529"/>
                  </a:lnTo>
                  <a:lnTo>
                    <a:pt x="14848" y="7913"/>
                  </a:lnTo>
                  <a:lnTo>
                    <a:pt x="16492" y="7656"/>
                  </a:lnTo>
                  <a:lnTo>
                    <a:pt x="17365" y="7604"/>
                  </a:lnTo>
                  <a:close/>
                  <a:moveTo>
                    <a:pt x="16081" y="1"/>
                  </a:moveTo>
                  <a:lnTo>
                    <a:pt x="13615" y="258"/>
                  </a:lnTo>
                  <a:lnTo>
                    <a:pt x="11355" y="771"/>
                  </a:lnTo>
                  <a:lnTo>
                    <a:pt x="9197" y="1542"/>
                  </a:lnTo>
                  <a:lnTo>
                    <a:pt x="8221" y="2056"/>
                  </a:lnTo>
                  <a:lnTo>
                    <a:pt x="7244" y="2621"/>
                  </a:lnTo>
                  <a:lnTo>
                    <a:pt x="5498" y="3854"/>
                  </a:lnTo>
                  <a:lnTo>
                    <a:pt x="3956" y="5344"/>
                  </a:lnTo>
                  <a:lnTo>
                    <a:pt x="2672" y="7039"/>
                  </a:lnTo>
                  <a:lnTo>
                    <a:pt x="2107" y="8015"/>
                  </a:lnTo>
                  <a:lnTo>
                    <a:pt x="1593" y="8991"/>
                  </a:lnTo>
                  <a:lnTo>
                    <a:pt x="823" y="11046"/>
                  </a:lnTo>
                  <a:lnTo>
                    <a:pt x="257" y="13307"/>
                  </a:lnTo>
                  <a:lnTo>
                    <a:pt x="1" y="15773"/>
                  </a:lnTo>
                  <a:lnTo>
                    <a:pt x="1" y="17057"/>
                  </a:lnTo>
                  <a:lnTo>
                    <a:pt x="1" y="18342"/>
                  </a:lnTo>
                  <a:lnTo>
                    <a:pt x="257" y="20756"/>
                  </a:lnTo>
                  <a:lnTo>
                    <a:pt x="823" y="23068"/>
                  </a:lnTo>
                  <a:lnTo>
                    <a:pt x="1593" y="25175"/>
                  </a:lnTo>
                  <a:lnTo>
                    <a:pt x="2107" y="26151"/>
                  </a:lnTo>
                  <a:lnTo>
                    <a:pt x="2672" y="27076"/>
                  </a:lnTo>
                  <a:lnTo>
                    <a:pt x="3956" y="28771"/>
                  </a:lnTo>
                  <a:lnTo>
                    <a:pt x="5498" y="30261"/>
                  </a:lnTo>
                  <a:lnTo>
                    <a:pt x="7244" y="31545"/>
                  </a:lnTo>
                  <a:lnTo>
                    <a:pt x="8221" y="32110"/>
                  </a:lnTo>
                  <a:lnTo>
                    <a:pt x="9197" y="32573"/>
                  </a:lnTo>
                  <a:lnTo>
                    <a:pt x="11355" y="33395"/>
                  </a:lnTo>
                  <a:lnTo>
                    <a:pt x="13615" y="33908"/>
                  </a:lnTo>
                  <a:lnTo>
                    <a:pt x="16081" y="34165"/>
                  </a:lnTo>
                  <a:lnTo>
                    <a:pt x="18650" y="34165"/>
                  </a:lnTo>
                  <a:lnTo>
                    <a:pt x="21116" y="33908"/>
                  </a:lnTo>
                  <a:lnTo>
                    <a:pt x="23428" y="33395"/>
                  </a:lnTo>
                  <a:lnTo>
                    <a:pt x="25534" y="32573"/>
                  </a:lnTo>
                  <a:lnTo>
                    <a:pt x="26562" y="32110"/>
                  </a:lnTo>
                  <a:lnTo>
                    <a:pt x="27486" y="31545"/>
                  </a:lnTo>
                  <a:lnTo>
                    <a:pt x="29233" y="30261"/>
                  </a:lnTo>
                  <a:lnTo>
                    <a:pt x="30774" y="28771"/>
                  </a:lnTo>
                  <a:lnTo>
                    <a:pt x="32059" y="27076"/>
                  </a:lnTo>
                  <a:lnTo>
                    <a:pt x="32624" y="26151"/>
                  </a:lnTo>
                  <a:lnTo>
                    <a:pt x="33138" y="25175"/>
                  </a:lnTo>
                  <a:lnTo>
                    <a:pt x="33960" y="23068"/>
                  </a:lnTo>
                  <a:lnTo>
                    <a:pt x="34473" y="20756"/>
                  </a:lnTo>
                  <a:lnTo>
                    <a:pt x="34730" y="18342"/>
                  </a:lnTo>
                  <a:lnTo>
                    <a:pt x="34782" y="17057"/>
                  </a:lnTo>
                  <a:lnTo>
                    <a:pt x="34730" y="15773"/>
                  </a:lnTo>
                  <a:lnTo>
                    <a:pt x="34473" y="13307"/>
                  </a:lnTo>
                  <a:lnTo>
                    <a:pt x="33960" y="11046"/>
                  </a:lnTo>
                  <a:lnTo>
                    <a:pt x="33138" y="8991"/>
                  </a:lnTo>
                  <a:lnTo>
                    <a:pt x="32624" y="8015"/>
                  </a:lnTo>
                  <a:lnTo>
                    <a:pt x="32059" y="7039"/>
                  </a:lnTo>
                  <a:lnTo>
                    <a:pt x="30774" y="5344"/>
                  </a:lnTo>
                  <a:lnTo>
                    <a:pt x="29233" y="3854"/>
                  </a:lnTo>
                  <a:lnTo>
                    <a:pt x="27486" y="2621"/>
                  </a:lnTo>
                  <a:lnTo>
                    <a:pt x="26562" y="2056"/>
                  </a:lnTo>
                  <a:lnTo>
                    <a:pt x="25534" y="1542"/>
                  </a:lnTo>
                  <a:lnTo>
                    <a:pt x="23428" y="771"/>
                  </a:lnTo>
                  <a:lnTo>
                    <a:pt x="21116" y="258"/>
                  </a:lnTo>
                  <a:lnTo>
                    <a:pt x="18650" y="1"/>
                  </a:lnTo>
                  <a:close/>
                </a:path>
              </a:pathLst>
            </a:custGeom>
            <a:solidFill>
              <a:srgbClr val="090B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